
<file path=[Content_Types].xml><?xml version="1.0" encoding="utf-8"?>
<Types xmlns="http://schemas.openxmlformats.org/package/2006/content-types">
  <Override PartName="/ppt/notesSlides/notesSlide22.xml" ContentType="application/vnd.openxmlformats-officedocument.presentationml.notesSlide+xml"/>
  <Override PartName="/ppt/slides/slide22.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drawing4.xml" ContentType="application/vnd.ms-office.drawingml.diagramDrawing+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15.xml" ContentType="application/vnd.openxmlformats-officedocument.presentationml.notesSlide+xml"/>
  <Override PartName="/ppt/diagrams/layout4.xml" ContentType="application/vnd.openxmlformats-officedocument.drawingml.diagramLayout+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presProps.xml" ContentType="application/vnd.openxmlformats-officedocument.presentationml.presProps+xml"/>
  <Override PartName="/ppt/diagrams/quickStyle5.xml" ContentType="application/vnd.openxmlformats-officedocument.drawingml.diagramStyle+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diagrams/colors4.xml" ContentType="application/vnd.openxmlformats-officedocument.drawingml.diagramColor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diagrams/data5.xml" ContentType="application/vnd.openxmlformats-officedocument.drawingml.diagramData+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colors5.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29"/>
  </p:notesMasterIdLst>
  <p:sldIdLst>
    <p:sldId id="256" r:id="rId2"/>
    <p:sldId id="327" r:id="rId3"/>
    <p:sldId id="329" r:id="rId4"/>
    <p:sldId id="333" r:id="rId5"/>
    <p:sldId id="365" r:id="rId6"/>
    <p:sldId id="334" r:id="rId7"/>
    <p:sldId id="366" r:id="rId8"/>
    <p:sldId id="340" r:id="rId9"/>
    <p:sldId id="341" r:id="rId10"/>
    <p:sldId id="342" r:id="rId11"/>
    <p:sldId id="343" r:id="rId12"/>
    <p:sldId id="344" r:id="rId13"/>
    <p:sldId id="346" r:id="rId14"/>
    <p:sldId id="347" r:id="rId15"/>
    <p:sldId id="348" r:id="rId16"/>
    <p:sldId id="349" r:id="rId17"/>
    <p:sldId id="351" r:id="rId18"/>
    <p:sldId id="352" r:id="rId19"/>
    <p:sldId id="353" r:id="rId20"/>
    <p:sldId id="354" r:id="rId21"/>
    <p:sldId id="355" r:id="rId22"/>
    <p:sldId id="356" r:id="rId23"/>
    <p:sldId id="358" r:id="rId24"/>
    <p:sldId id="359" r:id="rId25"/>
    <p:sldId id="360" r:id="rId26"/>
    <p:sldId id="361" r:id="rId27"/>
    <p:sldId id="36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83181" autoAdjust="0"/>
  </p:normalViewPr>
  <p:slideViewPr>
    <p:cSldViewPr>
      <p:cViewPr>
        <p:scale>
          <a:sx n="66" d="100"/>
          <a:sy n="66" d="100"/>
        </p:scale>
        <p:origin x="-1568"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100" d="100"/>
          <a:sy n="100" d="100"/>
        </p:scale>
        <p:origin x="-984" y="164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EFC8A-8B61-4AE9-9718-D5CA6751C912}"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4788723E-80DD-43F7-AFD7-E0B9A8FDC5D8}">
      <dgm:prSet/>
      <dgm:spPr/>
      <dgm:t>
        <a:bodyPr/>
        <a:lstStyle/>
        <a:p>
          <a:pPr rtl="0"/>
          <a:r>
            <a:rPr lang="en-US" dirty="0" smtClean="0"/>
            <a:t>Fewer and larger buyers</a:t>
          </a:r>
          <a:endParaRPr lang="en-US" dirty="0"/>
        </a:p>
      </dgm:t>
    </dgm:pt>
    <dgm:pt modelId="{502F552A-D817-4FD4-8519-595D2A813E34}" type="parTrans" cxnId="{FAD7C6AE-F86F-421C-A7AE-40EF787CD6BC}">
      <dgm:prSet/>
      <dgm:spPr/>
      <dgm:t>
        <a:bodyPr/>
        <a:lstStyle/>
        <a:p>
          <a:endParaRPr lang="en-US"/>
        </a:p>
      </dgm:t>
    </dgm:pt>
    <dgm:pt modelId="{2B09A9D4-BF8C-4E99-9D25-09C9EF8DD255}" type="sibTrans" cxnId="{FAD7C6AE-F86F-421C-A7AE-40EF787CD6BC}">
      <dgm:prSet/>
      <dgm:spPr/>
      <dgm:t>
        <a:bodyPr/>
        <a:lstStyle/>
        <a:p>
          <a:endParaRPr lang="en-US"/>
        </a:p>
      </dgm:t>
    </dgm:pt>
    <dgm:pt modelId="{B9A0790A-6596-4AE1-80B7-35DFEF3AA591}">
      <dgm:prSet custT="1"/>
      <dgm:spPr/>
      <dgm:t>
        <a:bodyPr/>
        <a:lstStyle/>
        <a:p>
          <a:pPr rtl="0"/>
          <a:r>
            <a:rPr lang="en-US" sz="2800" dirty="0" smtClean="0"/>
            <a:t>Derived demand</a:t>
          </a:r>
          <a:endParaRPr lang="en-US" sz="2800" dirty="0"/>
        </a:p>
      </dgm:t>
    </dgm:pt>
    <dgm:pt modelId="{084EFEAE-76D8-478F-867E-3F7F77371B4E}" type="parTrans" cxnId="{DEA74A06-C648-4247-84AA-7020F6C147FE}">
      <dgm:prSet/>
      <dgm:spPr/>
      <dgm:t>
        <a:bodyPr/>
        <a:lstStyle/>
        <a:p>
          <a:endParaRPr lang="en-US"/>
        </a:p>
      </dgm:t>
    </dgm:pt>
    <dgm:pt modelId="{51021573-3909-4083-8FD0-AF67279DC912}" type="sibTrans" cxnId="{DEA74A06-C648-4247-84AA-7020F6C147FE}">
      <dgm:prSet/>
      <dgm:spPr/>
      <dgm:t>
        <a:bodyPr/>
        <a:lstStyle/>
        <a:p>
          <a:endParaRPr lang="en-US"/>
        </a:p>
      </dgm:t>
    </dgm:pt>
    <dgm:pt modelId="{7AE3739E-FC9D-4CFA-BF98-902BCF746D25}">
      <dgm:prSet/>
      <dgm:spPr/>
      <dgm:t>
        <a:bodyPr/>
        <a:lstStyle/>
        <a:p>
          <a:pPr rtl="0"/>
          <a:r>
            <a:rPr lang="en-US" dirty="0" smtClean="0"/>
            <a:t>Inelastic demand</a:t>
          </a:r>
          <a:endParaRPr lang="en-US" dirty="0"/>
        </a:p>
      </dgm:t>
    </dgm:pt>
    <dgm:pt modelId="{3DE394D6-446E-4755-A72A-27241A2D74B7}" type="parTrans" cxnId="{ABAB1722-6377-4984-95EB-7E9114380CA6}">
      <dgm:prSet/>
      <dgm:spPr/>
      <dgm:t>
        <a:bodyPr/>
        <a:lstStyle/>
        <a:p>
          <a:endParaRPr lang="en-US"/>
        </a:p>
      </dgm:t>
    </dgm:pt>
    <dgm:pt modelId="{350B789E-C5C1-4650-A1FD-AC49F7657E63}" type="sibTrans" cxnId="{ABAB1722-6377-4984-95EB-7E9114380CA6}">
      <dgm:prSet/>
      <dgm:spPr/>
      <dgm:t>
        <a:bodyPr/>
        <a:lstStyle/>
        <a:p>
          <a:endParaRPr lang="en-US"/>
        </a:p>
      </dgm:t>
    </dgm:pt>
    <dgm:pt modelId="{02E1F844-3EB7-429D-AA9E-D73CB5A5A17D}">
      <dgm:prSet/>
      <dgm:spPr/>
      <dgm:t>
        <a:bodyPr/>
        <a:lstStyle/>
        <a:p>
          <a:pPr rtl="0"/>
          <a:r>
            <a:rPr lang="en-US" dirty="0" smtClean="0"/>
            <a:t>Fluctuating demand</a:t>
          </a:r>
          <a:endParaRPr lang="en-US" dirty="0"/>
        </a:p>
      </dgm:t>
    </dgm:pt>
    <dgm:pt modelId="{CF47C3EE-F0F4-4698-8D1D-CCB341FFA3F9}" type="parTrans" cxnId="{8CE7851D-F41A-4BFC-AD83-87A9702E9775}">
      <dgm:prSet/>
      <dgm:spPr/>
      <dgm:t>
        <a:bodyPr/>
        <a:lstStyle/>
        <a:p>
          <a:endParaRPr lang="en-US"/>
        </a:p>
      </dgm:t>
    </dgm:pt>
    <dgm:pt modelId="{BF0EB40F-D326-46F8-82D4-476718076F5E}" type="sibTrans" cxnId="{8CE7851D-F41A-4BFC-AD83-87A9702E9775}">
      <dgm:prSet/>
      <dgm:spPr/>
      <dgm:t>
        <a:bodyPr/>
        <a:lstStyle/>
        <a:p>
          <a:endParaRPr lang="en-US"/>
        </a:p>
      </dgm:t>
    </dgm:pt>
    <dgm:pt modelId="{1CB9D18A-BDF0-4EBC-84EF-2B14F0563B72}">
      <dgm:prSet/>
      <dgm:spPr/>
      <dgm:t>
        <a:bodyPr/>
        <a:lstStyle/>
        <a:p>
          <a:pPr rtl="0"/>
          <a:r>
            <a:rPr lang="en-US" dirty="0" smtClean="0"/>
            <a:t>Buyer and seller dependency</a:t>
          </a:r>
          <a:endParaRPr lang="en-US" dirty="0"/>
        </a:p>
      </dgm:t>
    </dgm:pt>
    <dgm:pt modelId="{8918F15A-22B5-4C24-81A3-DC0F7B2E95BA}" type="parTrans" cxnId="{9DF23D7D-08AD-456A-A929-614C6E72E49E}">
      <dgm:prSet/>
      <dgm:spPr/>
      <dgm:t>
        <a:bodyPr/>
        <a:lstStyle/>
        <a:p>
          <a:endParaRPr lang="en-US"/>
        </a:p>
      </dgm:t>
    </dgm:pt>
    <dgm:pt modelId="{E4BA3C49-BCC6-40B8-B513-8DD36F35DBC6}" type="sibTrans" cxnId="{9DF23D7D-08AD-456A-A929-614C6E72E49E}">
      <dgm:prSet/>
      <dgm:spPr/>
      <dgm:t>
        <a:bodyPr/>
        <a:lstStyle/>
        <a:p>
          <a:endParaRPr lang="en-US"/>
        </a:p>
      </dgm:t>
    </dgm:pt>
    <dgm:pt modelId="{E4200100-7B6A-4794-B15E-C177FF3FE8B9}" type="pres">
      <dgm:prSet presAssocID="{096EFC8A-8B61-4AE9-9718-D5CA6751C912}" presName="linear" presStyleCnt="0">
        <dgm:presLayoutVars>
          <dgm:animLvl val="lvl"/>
          <dgm:resizeHandles val="exact"/>
        </dgm:presLayoutVars>
      </dgm:prSet>
      <dgm:spPr/>
      <dgm:t>
        <a:bodyPr/>
        <a:lstStyle/>
        <a:p>
          <a:endParaRPr lang="en-US"/>
        </a:p>
      </dgm:t>
    </dgm:pt>
    <dgm:pt modelId="{B35DCD95-272B-4AB1-88DF-F91D0938220F}" type="pres">
      <dgm:prSet presAssocID="{4788723E-80DD-43F7-AFD7-E0B9A8FDC5D8}" presName="parentText" presStyleLbl="node1" presStyleIdx="0" presStyleCnt="3">
        <dgm:presLayoutVars>
          <dgm:chMax val="0"/>
          <dgm:bulletEnabled val="1"/>
        </dgm:presLayoutVars>
      </dgm:prSet>
      <dgm:spPr/>
      <dgm:t>
        <a:bodyPr/>
        <a:lstStyle/>
        <a:p>
          <a:endParaRPr lang="en-US"/>
        </a:p>
      </dgm:t>
    </dgm:pt>
    <dgm:pt modelId="{204CC547-1C4A-431A-B00E-857764AF2363}" type="pres">
      <dgm:prSet presAssocID="{2B09A9D4-BF8C-4E99-9D25-09C9EF8DD255}" presName="spacer" presStyleCnt="0"/>
      <dgm:spPr/>
      <dgm:t>
        <a:bodyPr/>
        <a:lstStyle/>
        <a:p>
          <a:endParaRPr lang="en-US"/>
        </a:p>
      </dgm:t>
    </dgm:pt>
    <dgm:pt modelId="{EF1F1A75-DF94-4289-9D1F-B38E7AFC45A9}" type="pres">
      <dgm:prSet presAssocID="{B9A0790A-6596-4AE1-80B7-35DFEF3AA591}" presName="parentText" presStyleLbl="node1" presStyleIdx="1" presStyleCnt="3">
        <dgm:presLayoutVars>
          <dgm:chMax val="0"/>
          <dgm:bulletEnabled val="1"/>
        </dgm:presLayoutVars>
      </dgm:prSet>
      <dgm:spPr/>
      <dgm:t>
        <a:bodyPr/>
        <a:lstStyle/>
        <a:p>
          <a:endParaRPr lang="en-US"/>
        </a:p>
      </dgm:t>
    </dgm:pt>
    <dgm:pt modelId="{1351400B-7FB8-43CE-9A55-534BDAE5C9EB}" type="pres">
      <dgm:prSet presAssocID="{B9A0790A-6596-4AE1-80B7-35DFEF3AA591}" presName="childText" presStyleLbl="revTx" presStyleIdx="0" presStyleCnt="1">
        <dgm:presLayoutVars>
          <dgm:bulletEnabled val="1"/>
        </dgm:presLayoutVars>
      </dgm:prSet>
      <dgm:spPr/>
      <dgm:t>
        <a:bodyPr/>
        <a:lstStyle/>
        <a:p>
          <a:endParaRPr lang="en-US"/>
        </a:p>
      </dgm:t>
    </dgm:pt>
    <dgm:pt modelId="{DAFB0BA3-5734-4921-AA02-E1EE5D4D4E42}" type="pres">
      <dgm:prSet presAssocID="{1CB9D18A-BDF0-4EBC-84EF-2B14F0563B72}" presName="parentText" presStyleLbl="node1" presStyleIdx="2" presStyleCnt="3">
        <dgm:presLayoutVars>
          <dgm:chMax val="0"/>
          <dgm:bulletEnabled val="1"/>
        </dgm:presLayoutVars>
      </dgm:prSet>
      <dgm:spPr/>
      <dgm:t>
        <a:bodyPr/>
        <a:lstStyle/>
        <a:p>
          <a:endParaRPr lang="en-US"/>
        </a:p>
      </dgm:t>
    </dgm:pt>
  </dgm:ptLst>
  <dgm:cxnLst>
    <dgm:cxn modelId="{FAD7C6AE-F86F-421C-A7AE-40EF787CD6BC}" srcId="{096EFC8A-8B61-4AE9-9718-D5CA6751C912}" destId="{4788723E-80DD-43F7-AFD7-E0B9A8FDC5D8}" srcOrd="0" destOrd="0" parTransId="{502F552A-D817-4FD4-8519-595D2A813E34}" sibTransId="{2B09A9D4-BF8C-4E99-9D25-09C9EF8DD255}"/>
    <dgm:cxn modelId="{C011E4D4-E53F-B540-8672-4C7A96769F20}" type="presOf" srcId="{02E1F844-3EB7-429D-AA9E-D73CB5A5A17D}" destId="{1351400B-7FB8-43CE-9A55-534BDAE5C9EB}" srcOrd="0" destOrd="1" presId="urn:microsoft.com/office/officeart/2005/8/layout/vList2"/>
    <dgm:cxn modelId="{ABAB1722-6377-4984-95EB-7E9114380CA6}" srcId="{B9A0790A-6596-4AE1-80B7-35DFEF3AA591}" destId="{7AE3739E-FC9D-4CFA-BF98-902BCF746D25}" srcOrd="0" destOrd="0" parTransId="{3DE394D6-446E-4755-A72A-27241A2D74B7}" sibTransId="{350B789E-C5C1-4650-A1FD-AC49F7657E63}"/>
    <dgm:cxn modelId="{6921C4DB-C731-6446-BDF4-B97283506FC7}" type="presOf" srcId="{B9A0790A-6596-4AE1-80B7-35DFEF3AA591}" destId="{EF1F1A75-DF94-4289-9D1F-B38E7AFC45A9}" srcOrd="0" destOrd="0" presId="urn:microsoft.com/office/officeart/2005/8/layout/vList2"/>
    <dgm:cxn modelId="{8CE7851D-F41A-4BFC-AD83-87A9702E9775}" srcId="{B9A0790A-6596-4AE1-80B7-35DFEF3AA591}" destId="{02E1F844-3EB7-429D-AA9E-D73CB5A5A17D}" srcOrd="1" destOrd="0" parTransId="{CF47C3EE-F0F4-4698-8D1D-CCB341FFA3F9}" sibTransId="{BF0EB40F-D326-46F8-82D4-476718076F5E}"/>
    <dgm:cxn modelId="{9DF23D7D-08AD-456A-A929-614C6E72E49E}" srcId="{096EFC8A-8B61-4AE9-9718-D5CA6751C912}" destId="{1CB9D18A-BDF0-4EBC-84EF-2B14F0563B72}" srcOrd="2" destOrd="0" parTransId="{8918F15A-22B5-4C24-81A3-DC0F7B2E95BA}" sibTransId="{E4BA3C49-BCC6-40B8-B513-8DD36F35DBC6}"/>
    <dgm:cxn modelId="{9A74EC81-6BCC-AF40-8AC2-A3A7F5604684}" type="presOf" srcId="{096EFC8A-8B61-4AE9-9718-D5CA6751C912}" destId="{E4200100-7B6A-4794-B15E-C177FF3FE8B9}" srcOrd="0" destOrd="0" presId="urn:microsoft.com/office/officeart/2005/8/layout/vList2"/>
    <dgm:cxn modelId="{68364356-6283-454D-9039-EEEAACDCDB42}" type="presOf" srcId="{4788723E-80DD-43F7-AFD7-E0B9A8FDC5D8}" destId="{B35DCD95-272B-4AB1-88DF-F91D0938220F}" srcOrd="0" destOrd="0" presId="urn:microsoft.com/office/officeart/2005/8/layout/vList2"/>
    <dgm:cxn modelId="{CFDC94D8-1573-9F46-BAA7-2CA8AC9F8A0D}" type="presOf" srcId="{1CB9D18A-BDF0-4EBC-84EF-2B14F0563B72}" destId="{DAFB0BA3-5734-4921-AA02-E1EE5D4D4E42}" srcOrd="0" destOrd="0" presId="urn:microsoft.com/office/officeart/2005/8/layout/vList2"/>
    <dgm:cxn modelId="{32C5545E-8AB9-264B-96DD-F3E5189DDE04}" type="presOf" srcId="{7AE3739E-FC9D-4CFA-BF98-902BCF746D25}" destId="{1351400B-7FB8-43CE-9A55-534BDAE5C9EB}" srcOrd="0" destOrd="0" presId="urn:microsoft.com/office/officeart/2005/8/layout/vList2"/>
    <dgm:cxn modelId="{DEA74A06-C648-4247-84AA-7020F6C147FE}" srcId="{096EFC8A-8B61-4AE9-9718-D5CA6751C912}" destId="{B9A0790A-6596-4AE1-80B7-35DFEF3AA591}" srcOrd="1" destOrd="0" parTransId="{084EFEAE-76D8-478F-867E-3F7F77371B4E}" sibTransId="{51021573-3909-4083-8FD0-AF67279DC912}"/>
    <dgm:cxn modelId="{AD61E6FC-2EA7-1846-8A3A-9E018B71FA32}" type="presParOf" srcId="{E4200100-7B6A-4794-B15E-C177FF3FE8B9}" destId="{B35DCD95-272B-4AB1-88DF-F91D0938220F}" srcOrd="0" destOrd="0" presId="urn:microsoft.com/office/officeart/2005/8/layout/vList2"/>
    <dgm:cxn modelId="{77AECBD8-B16D-614D-82DC-E497D9A81484}" type="presParOf" srcId="{E4200100-7B6A-4794-B15E-C177FF3FE8B9}" destId="{204CC547-1C4A-431A-B00E-857764AF2363}" srcOrd="1" destOrd="0" presId="urn:microsoft.com/office/officeart/2005/8/layout/vList2"/>
    <dgm:cxn modelId="{621BA8CB-346D-5848-A670-8570D83AE9C7}" type="presParOf" srcId="{E4200100-7B6A-4794-B15E-C177FF3FE8B9}" destId="{EF1F1A75-DF94-4289-9D1F-B38E7AFC45A9}" srcOrd="2" destOrd="0" presId="urn:microsoft.com/office/officeart/2005/8/layout/vList2"/>
    <dgm:cxn modelId="{35361B1A-C7AE-1643-A21F-B149AE3B82B6}" type="presParOf" srcId="{E4200100-7B6A-4794-B15E-C177FF3FE8B9}" destId="{1351400B-7FB8-43CE-9A55-534BDAE5C9EB}" srcOrd="3" destOrd="0" presId="urn:microsoft.com/office/officeart/2005/8/layout/vList2"/>
    <dgm:cxn modelId="{B2575B15-88E0-F94D-A53E-6F14022C0662}" type="presParOf" srcId="{E4200100-7B6A-4794-B15E-C177FF3FE8B9}" destId="{DAFB0BA3-5734-4921-AA02-E1EE5D4D4E42}" srcOrd="4" destOrd="0" presId="urn:microsoft.com/office/officeart/2005/8/layout/vList2"/>
  </dgm:cxnLst>
  <dgm:bg>
    <a:solidFill>
      <a:schemeClr val="tx2">
        <a:lumMod val="40000"/>
        <a:lumOff val="60000"/>
      </a:schemeClr>
    </a:solidFill>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485CD2-FB19-4CA6-B286-AAADEB61BBA9}"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A4CABD9F-7CFC-4971-9DCF-C4F8002413AB}">
      <dgm:prSet phldrT="[Text]"/>
      <dgm:spPr/>
      <dgm:t>
        <a:bodyPr/>
        <a:lstStyle/>
        <a:p>
          <a:r>
            <a:rPr lang="en-US" b="1" dirty="0" smtClean="0"/>
            <a:t>Economic Factors</a:t>
          </a:r>
          <a:endParaRPr lang="en-US" b="1" dirty="0"/>
        </a:p>
      </dgm:t>
    </dgm:pt>
    <dgm:pt modelId="{B21DD5D1-C0D4-4673-8462-B5534CCC6806}" type="parTrans" cxnId="{68554795-8302-4636-BB2D-53816B960780}">
      <dgm:prSet/>
      <dgm:spPr/>
      <dgm:t>
        <a:bodyPr/>
        <a:lstStyle/>
        <a:p>
          <a:endParaRPr lang="en-US" b="1"/>
        </a:p>
      </dgm:t>
    </dgm:pt>
    <dgm:pt modelId="{B919374E-8224-49B7-A676-8AD03E85FD7E}" type="sibTrans" cxnId="{68554795-8302-4636-BB2D-53816B960780}">
      <dgm:prSet/>
      <dgm:spPr/>
      <dgm:t>
        <a:bodyPr/>
        <a:lstStyle/>
        <a:p>
          <a:endParaRPr lang="en-US" b="1"/>
        </a:p>
      </dgm:t>
    </dgm:pt>
    <dgm:pt modelId="{38080A80-F5EA-4CBB-A510-735BDC42D537}">
      <dgm:prSet/>
      <dgm:spPr/>
      <dgm:t>
        <a:bodyPr/>
        <a:lstStyle/>
        <a:p>
          <a:r>
            <a:rPr lang="en-US" b="1" dirty="0" smtClean="0"/>
            <a:t>Price</a:t>
          </a:r>
        </a:p>
      </dgm:t>
    </dgm:pt>
    <dgm:pt modelId="{247F0BD6-D8CE-47D4-9286-B56401BBCCBC}" type="parTrans" cxnId="{BED121C0-3D9D-4121-93AA-CCFCA3A86A29}">
      <dgm:prSet/>
      <dgm:spPr/>
      <dgm:t>
        <a:bodyPr/>
        <a:lstStyle/>
        <a:p>
          <a:endParaRPr lang="en-US" b="1"/>
        </a:p>
      </dgm:t>
    </dgm:pt>
    <dgm:pt modelId="{ACDA7B3A-4F92-4DA0-8A3F-2E80091D705D}" type="sibTrans" cxnId="{BED121C0-3D9D-4121-93AA-CCFCA3A86A29}">
      <dgm:prSet/>
      <dgm:spPr/>
      <dgm:t>
        <a:bodyPr/>
        <a:lstStyle/>
        <a:p>
          <a:endParaRPr lang="en-US" b="1"/>
        </a:p>
      </dgm:t>
    </dgm:pt>
    <dgm:pt modelId="{4C99DFA1-20D1-48C8-B98B-460E43F675F3}">
      <dgm:prSet/>
      <dgm:spPr/>
      <dgm:t>
        <a:bodyPr/>
        <a:lstStyle/>
        <a:p>
          <a:r>
            <a:rPr lang="en-US" b="1" dirty="0" smtClean="0"/>
            <a:t>Service</a:t>
          </a:r>
        </a:p>
      </dgm:t>
    </dgm:pt>
    <dgm:pt modelId="{4686FC23-D151-4D5B-80F8-AD3B8F0E25DF}" type="parTrans" cxnId="{2C6373FC-4180-4D25-BC47-B2D6DE19EAC7}">
      <dgm:prSet/>
      <dgm:spPr/>
      <dgm:t>
        <a:bodyPr/>
        <a:lstStyle/>
        <a:p>
          <a:endParaRPr lang="en-US" b="1"/>
        </a:p>
      </dgm:t>
    </dgm:pt>
    <dgm:pt modelId="{C5CFDE81-B6E7-475B-A32F-722EB3820F01}" type="sibTrans" cxnId="{2C6373FC-4180-4D25-BC47-B2D6DE19EAC7}">
      <dgm:prSet/>
      <dgm:spPr/>
      <dgm:t>
        <a:bodyPr/>
        <a:lstStyle/>
        <a:p>
          <a:endParaRPr lang="en-US" b="1"/>
        </a:p>
      </dgm:t>
    </dgm:pt>
    <dgm:pt modelId="{BB31752C-D008-4B06-8A21-991C8A4B62E2}">
      <dgm:prSet/>
      <dgm:spPr/>
      <dgm:t>
        <a:bodyPr/>
        <a:lstStyle/>
        <a:p>
          <a:r>
            <a:rPr lang="en-US" b="1" dirty="0" smtClean="0"/>
            <a:t>Personal Factors</a:t>
          </a:r>
        </a:p>
      </dgm:t>
    </dgm:pt>
    <dgm:pt modelId="{14E5EEC2-F4EB-478F-9240-1CBA42186E01}" type="parTrans" cxnId="{120798EE-8524-4586-9DDB-BD8C929EE808}">
      <dgm:prSet/>
      <dgm:spPr/>
      <dgm:t>
        <a:bodyPr/>
        <a:lstStyle/>
        <a:p>
          <a:endParaRPr lang="en-US" b="1"/>
        </a:p>
      </dgm:t>
    </dgm:pt>
    <dgm:pt modelId="{EE1897FE-D995-4377-945F-04666EF94D12}" type="sibTrans" cxnId="{120798EE-8524-4586-9DDB-BD8C929EE808}">
      <dgm:prSet/>
      <dgm:spPr/>
      <dgm:t>
        <a:bodyPr/>
        <a:lstStyle/>
        <a:p>
          <a:endParaRPr lang="en-US" b="1"/>
        </a:p>
      </dgm:t>
    </dgm:pt>
    <dgm:pt modelId="{6937A70B-C19C-46C6-BB80-EB96086C7F08}">
      <dgm:prSet/>
      <dgm:spPr/>
      <dgm:t>
        <a:bodyPr/>
        <a:lstStyle/>
        <a:p>
          <a:r>
            <a:rPr lang="en-US" b="1" dirty="0" smtClean="0"/>
            <a:t>Emotion</a:t>
          </a:r>
        </a:p>
      </dgm:t>
    </dgm:pt>
    <dgm:pt modelId="{2248449F-FE29-4746-A1A2-8910B409A2A5}" type="parTrans" cxnId="{23DED6E2-E4D9-4EEA-9617-2116E544503A}">
      <dgm:prSet/>
      <dgm:spPr/>
      <dgm:t>
        <a:bodyPr/>
        <a:lstStyle/>
        <a:p>
          <a:endParaRPr lang="en-US" b="1"/>
        </a:p>
      </dgm:t>
    </dgm:pt>
    <dgm:pt modelId="{76758E26-E9F9-4EA3-86E4-04AAF048A40C}" type="sibTrans" cxnId="{23DED6E2-E4D9-4EEA-9617-2116E544503A}">
      <dgm:prSet/>
      <dgm:spPr/>
      <dgm:t>
        <a:bodyPr/>
        <a:lstStyle/>
        <a:p>
          <a:endParaRPr lang="en-US" b="1"/>
        </a:p>
      </dgm:t>
    </dgm:pt>
    <dgm:pt modelId="{9B0F004F-443E-4F76-BECC-22754BF19D1B}" type="pres">
      <dgm:prSet presAssocID="{82485CD2-FB19-4CA6-B286-AAADEB61BBA9}" presName="theList" presStyleCnt="0">
        <dgm:presLayoutVars>
          <dgm:dir/>
          <dgm:animLvl val="lvl"/>
          <dgm:resizeHandles val="exact"/>
        </dgm:presLayoutVars>
      </dgm:prSet>
      <dgm:spPr/>
      <dgm:t>
        <a:bodyPr/>
        <a:lstStyle/>
        <a:p>
          <a:endParaRPr lang="en-US"/>
        </a:p>
      </dgm:t>
    </dgm:pt>
    <dgm:pt modelId="{368838A4-E884-4E6A-9A43-904A8DBCF316}" type="pres">
      <dgm:prSet presAssocID="{A4CABD9F-7CFC-4971-9DCF-C4F8002413AB}" presName="compNode" presStyleCnt="0"/>
      <dgm:spPr/>
    </dgm:pt>
    <dgm:pt modelId="{0A976275-9C9D-4672-92EF-E8F863538556}" type="pres">
      <dgm:prSet presAssocID="{A4CABD9F-7CFC-4971-9DCF-C4F8002413AB}" presName="aNode" presStyleLbl="bgShp" presStyleIdx="0" presStyleCnt="2"/>
      <dgm:spPr/>
      <dgm:t>
        <a:bodyPr/>
        <a:lstStyle/>
        <a:p>
          <a:endParaRPr lang="en-US"/>
        </a:p>
      </dgm:t>
    </dgm:pt>
    <dgm:pt modelId="{6E8D381C-3380-41C2-9142-7DF9B6D871C5}" type="pres">
      <dgm:prSet presAssocID="{A4CABD9F-7CFC-4971-9DCF-C4F8002413AB}" presName="textNode" presStyleLbl="bgShp" presStyleIdx="0" presStyleCnt="2"/>
      <dgm:spPr/>
      <dgm:t>
        <a:bodyPr/>
        <a:lstStyle/>
        <a:p>
          <a:endParaRPr lang="en-US"/>
        </a:p>
      </dgm:t>
    </dgm:pt>
    <dgm:pt modelId="{4B365901-084E-4574-9B38-568F2A9C6FC7}" type="pres">
      <dgm:prSet presAssocID="{A4CABD9F-7CFC-4971-9DCF-C4F8002413AB}" presName="compChildNode" presStyleCnt="0"/>
      <dgm:spPr/>
    </dgm:pt>
    <dgm:pt modelId="{A813BBA8-2DC7-47E6-BAE1-2CEAD0F25D69}" type="pres">
      <dgm:prSet presAssocID="{A4CABD9F-7CFC-4971-9DCF-C4F8002413AB}" presName="theInnerList" presStyleCnt="0"/>
      <dgm:spPr/>
    </dgm:pt>
    <dgm:pt modelId="{507980F3-D1AE-45C0-B46B-3A62E95C721B}" type="pres">
      <dgm:prSet presAssocID="{38080A80-F5EA-4CBB-A510-735BDC42D537}" presName="childNode" presStyleLbl="node1" presStyleIdx="0" presStyleCnt="3">
        <dgm:presLayoutVars>
          <dgm:bulletEnabled val="1"/>
        </dgm:presLayoutVars>
      </dgm:prSet>
      <dgm:spPr/>
      <dgm:t>
        <a:bodyPr/>
        <a:lstStyle/>
        <a:p>
          <a:endParaRPr lang="en-US"/>
        </a:p>
      </dgm:t>
    </dgm:pt>
    <dgm:pt modelId="{C4B4C1E6-3ED4-4545-BC1F-763124F7EF82}" type="pres">
      <dgm:prSet presAssocID="{38080A80-F5EA-4CBB-A510-735BDC42D537}" presName="aSpace2" presStyleCnt="0"/>
      <dgm:spPr/>
    </dgm:pt>
    <dgm:pt modelId="{1F471FCB-C1A4-4E25-8456-CD7F4CC77DC2}" type="pres">
      <dgm:prSet presAssocID="{4C99DFA1-20D1-48C8-B98B-460E43F675F3}" presName="childNode" presStyleLbl="node1" presStyleIdx="1" presStyleCnt="3" custLinFactNeighborX="-1657" custLinFactNeighborY="31575">
        <dgm:presLayoutVars>
          <dgm:bulletEnabled val="1"/>
        </dgm:presLayoutVars>
      </dgm:prSet>
      <dgm:spPr/>
      <dgm:t>
        <a:bodyPr/>
        <a:lstStyle/>
        <a:p>
          <a:endParaRPr lang="en-US"/>
        </a:p>
      </dgm:t>
    </dgm:pt>
    <dgm:pt modelId="{64258249-2E22-4209-9718-4D47B036D079}" type="pres">
      <dgm:prSet presAssocID="{A4CABD9F-7CFC-4971-9DCF-C4F8002413AB}" presName="aSpace" presStyleCnt="0"/>
      <dgm:spPr/>
    </dgm:pt>
    <dgm:pt modelId="{82AA03D8-7146-4363-B5BA-E2D1F3477BF7}" type="pres">
      <dgm:prSet presAssocID="{BB31752C-D008-4B06-8A21-991C8A4B62E2}" presName="compNode" presStyleCnt="0"/>
      <dgm:spPr/>
    </dgm:pt>
    <dgm:pt modelId="{F3806930-DB48-4B2D-92E0-D342957D3591}" type="pres">
      <dgm:prSet presAssocID="{BB31752C-D008-4B06-8A21-991C8A4B62E2}" presName="aNode" presStyleLbl="bgShp" presStyleIdx="1" presStyleCnt="2" custLinFactX="14817" custLinFactNeighborX="100000" custLinFactNeighborY="-5145"/>
      <dgm:spPr/>
      <dgm:t>
        <a:bodyPr/>
        <a:lstStyle/>
        <a:p>
          <a:endParaRPr lang="en-US"/>
        </a:p>
      </dgm:t>
    </dgm:pt>
    <dgm:pt modelId="{13B83409-4FBE-4AF0-A176-F3ABF9AB85EB}" type="pres">
      <dgm:prSet presAssocID="{BB31752C-D008-4B06-8A21-991C8A4B62E2}" presName="textNode" presStyleLbl="bgShp" presStyleIdx="1" presStyleCnt="2"/>
      <dgm:spPr/>
      <dgm:t>
        <a:bodyPr/>
        <a:lstStyle/>
        <a:p>
          <a:endParaRPr lang="en-US"/>
        </a:p>
      </dgm:t>
    </dgm:pt>
    <dgm:pt modelId="{D8E97903-1AF5-4569-9B0C-3785F72F88AB}" type="pres">
      <dgm:prSet presAssocID="{BB31752C-D008-4B06-8A21-991C8A4B62E2}" presName="compChildNode" presStyleCnt="0"/>
      <dgm:spPr/>
    </dgm:pt>
    <dgm:pt modelId="{97C25870-09FD-45C5-82CB-46BD14AAA11A}" type="pres">
      <dgm:prSet presAssocID="{BB31752C-D008-4B06-8A21-991C8A4B62E2}" presName="theInnerList" presStyleCnt="0"/>
      <dgm:spPr/>
    </dgm:pt>
    <dgm:pt modelId="{0A0A872A-C77C-406E-9936-C8ECDCD8BA87}" type="pres">
      <dgm:prSet presAssocID="{6937A70B-C19C-46C6-BB80-EB96086C7F08}" presName="childNode" presStyleLbl="node1" presStyleIdx="2" presStyleCnt="3">
        <dgm:presLayoutVars>
          <dgm:bulletEnabled val="1"/>
        </dgm:presLayoutVars>
      </dgm:prSet>
      <dgm:spPr/>
      <dgm:t>
        <a:bodyPr/>
        <a:lstStyle/>
        <a:p>
          <a:endParaRPr lang="en-US"/>
        </a:p>
      </dgm:t>
    </dgm:pt>
  </dgm:ptLst>
  <dgm:cxnLst>
    <dgm:cxn modelId="{64A06E26-7492-3245-BCAC-8CE393ACC178}" type="presOf" srcId="{BB31752C-D008-4B06-8A21-991C8A4B62E2}" destId="{F3806930-DB48-4B2D-92E0-D342957D3591}" srcOrd="0" destOrd="0" presId="urn:microsoft.com/office/officeart/2005/8/layout/lProcess2"/>
    <dgm:cxn modelId="{120798EE-8524-4586-9DDB-BD8C929EE808}" srcId="{82485CD2-FB19-4CA6-B286-AAADEB61BBA9}" destId="{BB31752C-D008-4B06-8A21-991C8A4B62E2}" srcOrd="1" destOrd="0" parTransId="{14E5EEC2-F4EB-478F-9240-1CBA42186E01}" sibTransId="{EE1897FE-D995-4377-945F-04666EF94D12}"/>
    <dgm:cxn modelId="{68554795-8302-4636-BB2D-53816B960780}" srcId="{82485CD2-FB19-4CA6-B286-AAADEB61BBA9}" destId="{A4CABD9F-7CFC-4971-9DCF-C4F8002413AB}" srcOrd="0" destOrd="0" parTransId="{B21DD5D1-C0D4-4673-8462-B5534CCC6806}" sibTransId="{B919374E-8224-49B7-A676-8AD03E85FD7E}"/>
    <dgm:cxn modelId="{4DCFC3EF-69DD-2E41-A5B5-1A1019573769}" type="presOf" srcId="{A4CABD9F-7CFC-4971-9DCF-C4F8002413AB}" destId="{6E8D381C-3380-41C2-9142-7DF9B6D871C5}" srcOrd="1" destOrd="0" presId="urn:microsoft.com/office/officeart/2005/8/layout/lProcess2"/>
    <dgm:cxn modelId="{2C6373FC-4180-4D25-BC47-B2D6DE19EAC7}" srcId="{A4CABD9F-7CFC-4971-9DCF-C4F8002413AB}" destId="{4C99DFA1-20D1-48C8-B98B-460E43F675F3}" srcOrd="1" destOrd="0" parTransId="{4686FC23-D151-4D5B-80F8-AD3B8F0E25DF}" sibTransId="{C5CFDE81-B6E7-475B-A32F-722EB3820F01}"/>
    <dgm:cxn modelId="{D1EC1EF9-A42D-7944-8247-163A2E6A2450}" type="presOf" srcId="{A4CABD9F-7CFC-4971-9DCF-C4F8002413AB}" destId="{0A976275-9C9D-4672-92EF-E8F863538556}" srcOrd="0" destOrd="0" presId="urn:microsoft.com/office/officeart/2005/8/layout/lProcess2"/>
    <dgm:cxn modelId="{BED121C0-3D9D-4121-93AA-CCFCA3A86A29}" srcId="{A4CABD9F-7CFC-4971-9DCF-C4F8002413AB}" destId="{38080A80-F5EA-4CBB-A510-735BDC42D537}" srcOrd="0" destOrd="0" parTransId="{247F0BD6-D8CE-47D4-9286-B56401BBCCBC}" sibTransId="{ACDA7B3A-4F92-4DA0-8A3F-2E80091D705D}"/>
    <dgm:cxn modelId="{47221338-D26E-3F49-A8B8-052C998CB146}" type="presOf" srcId="{6937A70B-C19C-46C6-BB80-EB96086C7F08}" destId="{0A0A872A-C77C-406E-9936-C8ECDCD8BA87}" srcOrd="0" destOrd="0" presId="urn:microsoft.com/office/officeart/2005/8/layout/lProcess2"/>
    <dgm:cxn modelId="{531EDE66-DCC3-534B-B3E3-CDCCFB07210F}" type="presOf" srcId="{BB31752C-D008-4B06-8A21-991C8A4B62E2}" destId="{13B83409-4FBE-4AF0-A176-F3ABF9AB85EB}" srcOrd="1" destOrd="0" presId="urn:microsoft.com/office/officeart/2005/8/layout/lProcess2"/>
    <dgm:cxn modelId="{23DED6E2-E4D9-4EEA-9617-2116E544503A}" srcId="{BB31752C-D008-4B06-8A21-991C8A4B62E2}" destId="{6937A70B-C19C-46C6-BB80-EB96086C7F08}" srcOrd="0" destOrd="0" parTransId="{2248449F-FE29-4746-A1A2-8910B409A2A5}" sibTransId="{76758E26-E9F9-4EA3-86E4-04AAF048A40C}"/>
    <dgm:cxn modelId="{6481C29B-DE9D-6241-8C9A-850AB04E9BA4}" type="presOf" srcId="{82485CD2-FB19-4CA6-B286-AAADEB61BBA9}" destId="{9B0F004F-443E-4F76-BECC-22754BF19D1B}" srcOrd="0" destOrd="0" presId="urn:microsoft.com/office/officeart/2005/8/layout/lProcess2"/>
    <dgm:cxn modelId="{0FE9A246-CDFE-9C48-8A0E-C51AF73C30C8}" type="presOf" srcId="{38080A80-F5EA-4CBB-A510-735BDC42D537}" destId="{507980F3-D1AE-45C0-B46B-3A62E95C721B}" srcOrd="0" destOrd="0" presId="urn:microsoft.com/office/officeart/2005/8/layout/lProcess2"/>
    <dgm:cxn modelId="{7635B55E-5065-7B49-BF0A-287360AB07C6}" type="presOf" srcId="{4C99DFA1-20D1-48C8-B98B-460E43F675F3}" destId="{1F471FCB-C1A4-4E25-8456-CD7F4CC77DC2}" srcOrd="0" destOrd="0" presId="urn:microsoft.com/office/officeart/2005/8/layout/lProcess2"/>
    <dgm:cxn modelId="{C080D274-6D5C-E548-B4BD-2ACC1BA6F038}" type="presParOf" srcId="{9B0F004F-443E-4F76-BECC-22754BF19D1B}" destId="{368838A4-E884-4E6A-9A43-904A8DBCF316}" srcOrd="0" destOrd="0" presId="urn:microsoft.com/office/officeart/2005/8/layout/lProcess2"/>
    <dgm:cxn modelId="{D1E2C524-E544-5041-BF9A-7C1AFDAE103F}" type="presParOf" srcId="{368838A4-E884-4E6A-9A43-904A8DBCF316}" destId="{0A976275-9C9D-4672-92EF-E8F863538556}" srcOrd="0" destOrd="0" presId="urn:microsoft.com/office/officeart/2005/8/layout/lProcess2"/>
    <dgm:cxn modelId="{A4EFD640-6351-4941-8F84-A08CCBED769E}" type="presParOf" srcId="{368838A4-E884-4E6A-9A43-904A8DBCF316}" destId="{6E8D381C-3380-41C2-9142-7DF9B6D871C5}" srcOrd="1" destOrd="0" presId="urn:microsoft.com/office/officeart/2005/8/layout/lProcess2"/>
    <dgm:cxn modelId="{24D6C39A-AD59-1A41-9A42-DAA9885096FE}" type="presParOf" srcId="{368838A4-E884-4E6A-9A43-904A8DBCF316}" destId="{4B365901-084E-4574-9B38-568F2A9C6FC7}" srcOrd="2" destOrd="0" presId="urn:microsoft.com/office/officeart/2005/8/layout/lProcess2"/>
    <dgm:cxn modelId="{16D1CB56-4AD1-4C41-A5B0-A8FD0AC1AFE7}" type="presParOf" srcId="{4B365901-084E-4574-9B38-568F2A9C6FC7}" destId="{A813BBA8-2DC7-47E6-BAE1-2CEAD0F25D69}" srcOrd="0" destOrd="0" presId="urn:microsoft.com/office/officeart/2005/8/layout/lProcess2"/>
    <dgm:cxn modelId="{B9B1099D-6C8F-0149-962D-5E6C38577CBB}" type="presParOf" srcId="{A813BBA8-2DC7-47E6-BAE1-2CEAD0F25D69}" destId="{507980F3-D1AE-45C0-B46B-3A62E95C721B}" srcOrd="0" destOrd="0" presId="urn:microsoft.com/office/officeart/2005/8/layout/lProcess2"/>
    <dgm:cxn modelId="{C2D1C4A5-B9B1-9A41-8DE8-E70905BFF2A1}" type="presParOf" srcId="{A813BBA8-2DC7-47E6-BAE1-2CEAD0F25D69}" destId="{C4B4C1E6-3ED4-4545-BC1F-763124F7EF82}" srcOrd="1" destOrd="0" presId="urn:microsoft.com/office/officeart/2005/8/layout/lProcess2"/>
    <dgm:cxn modelId="{0D8C2BBA-C220-8243-8648-8729ED2BA2A5}" type="presParOf" srcId="{A813BBA8-2DC7-47E6-BAE1-2CEAD0F25D69}" destId="{1F471FCB-C1A4-4E25-8456-CD7F4CC77DC2}" srcOrd="2" destOrd="0" presId="urn:microsoft.com/office/officeart/2005/8/layout/lProcess2"/>
    <dgm:cxn modelId="{780A5F05-CB8F-034B-96E1-E759B9B920FF}" type="presParOf" srcId="{9B0F004F-443E-4F76-BECC-22754BF19D1B}" destId="{64258249-2E22-4209-9718-4D47B036D079}" srcOrd="1" destOrd="0" presId="urn:microsoft.com/office/officeart/2005/8/layout/lProcess2"/>
    <dgm:cxn modelId="{18DD7117-1AEA-EA46-8FF0-57A65F009AC2}" type="presParOf" srcId="{9B0F004F-443E-4F76-BECC-22754BF19D1B}" destId="{82AA03D8-7146-4363-B5BA-E2D1F3477BF7}" srcOrd="2" destOrd="0" presId="urn:microsoft.com/office/officeart/2005/8/layout/lProcess2"/>
    <dgm:cxn modelId="{CF56690D-C9C2-B840-BAAC-EC94A4618DAB}" type="presParOf" srcId="{82AA03D8-7146-4363-B5BA-E2D1F3477BF7}" destId="{F3806930-DB48-4B2D-92E0-D342957D3591}" srcOrd="0" destOrd="0" presId="urn:microsoft.com/office/officeart/2005/8/layout/lProcess2"/>
    <dgm:cxn modelId="{6A42A306-39FB-FE40-8B01-E769D17C6A11}" type="presParOf" srcId="{82AA03D8-7146-4363-B5BA-E2D1F3477BF7}" destId="{13B83409-4FBE-4AF0-A176-F3ABF9AB85EB}" srcOrd="1" destOrd="0" presId="urn:microsoft.com/office/officeart/2005/8/layout/lProcess2"/>
    <dgm:cxn modelId="{14B74111-B40E-3546-A0D3-3B9A6B47ED20}" type="presParOf" srcId="{82AA03D8-7146-4363-B5BA-E2D1F3477BF7}" destId="{D8E97903-1AF5-4569-9B0C-3785F72F88AB}" srcOrd="2" destOrd="0" presId="urn:microsoft.com/office/officeart/2005/8/layout/lProcess2"/>
    <dgm:cxn modelId="{3C17462F-C1A0-E347-95B6-131B4FB3294D}" type="presParOf" srcId="{D8E97903-1AF5-4569-9B0C-3785F72F88AB}" destId="{97C25870-09FD-45C5-82CB-46BD14AAA11A}" srcOrd="0" destOrd="0" presId="urn:microsoft.com/office/officeart/2005/8/layout/lProcess2"/>
    <dgm:cxn modelId="{203B038E-79A7-1B4F-84D9-528C0EEC25B0}" type="presParOf" srcId="{97C25870-09FD-45C5-82CB-46BD14AAA11A}" destId="{0A0A872A-C77C-406E-9936-C8ECDCD8BA87}" srcOrd="0" destOrd="0" presId="urn:microsoft.com/office/officeart/2005/8/layout/lProcess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F174FA-7782-45AB-A297-D06884C90DD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CD5064B-E64E-494E-84F9-9A0776CEEB2A}">
      <dgm:prSet/>
      <dgm:spPr/>
      <dgm:t>
        <a:bodyPr/>
        <a:lstStyle/>
        <a:p>
          <a:pPr rtl="0"/>
          <a:r>
            <a:rPr lang="en-US" b="1" dirty="0" smtClean="0">
              <a:solidFill>
                <a:schemeClr val="tx1"/>
              </a:solidFill>
            </a:rPr>
            <a:t>Demand for product</a:t>
          </a:r>
          <a:endParaRPr lang="en-US" b="1" dirty="0">
            <a:solidFill>
              <a:schemeClr val="tx1"/>
            </a:solidFill>
          </a:endParaRPr>
        </a:p>
      </dgm:t>
    </dgm:pt>
    <dgm:pt modelId="{32C9CB32-CEFF-498B-AC8A-34ED8A7F2526}" type="parTrans" cxnId="{ACBBC69A-1AED-4CE6-9E2B-0B1BCA653D58}">
      <dgm:prSet/>
      <dgm:spPr/>
      <dgm:t>
        <a:bodyPr/>
        <a:lstStyle/>
        <a:p>
          <a:endParaRPr lang="en-US" b="1">
            <a:solidFill>
              <a:schemeClr val="tx1"/>
            </a:solidFill>
          </a:endParaRPr>
        </a:p>
      </dgm:t>
    </dgm:pt>
    <dgm:pt modelId="{964F59C2-2038-48AA-9CB7-CF0C8863AD80}" type="sibTrans" cxnId="{ACBBC69A-1AED-4CE6-9E2B-0B1BCA653D58}">
      <dgm:prSet/>
      <dgm:spPr/>
      <dgm:t>
        <a:bodyPr/>
        <a:lstStyle/>
        <a:p>
          <a:endParaRPr lang="en-US" b="1">
            <a:solidFill>
              <a:schemeClr val="tx1"/>
            </a:solidFill>
          </a:endParaRPr>
        </a:p>
      </dgm:t>
    </dgm:pt>
    <dgm:pt modelId="{A23F7206-E999-4A8B-AC13-09003EC5CBE5}">
      <dgm:prSet/>
      <dgm:spPr/>
      <dgm:t>
        <a:bodyPr/>
        <a:lstStyle/>
        <a:p>
          <a:pPr rtl="0"/>
          <a:r>
            <a:rPr lang="en-US" b="1" dirty="0" smtClean="0">
              <a:solidFill>
                <a:schemeClr val="tx1"/>
              </a:solidFill>
            </a:rPr>
            <a:t>Economic outlook</a:t>
          </a:r>
          <a:endParaRPr lang="en-US" b="1" dirty="0">
            <a:solidFill>
              <a:schemeClr val="tx1"/>
            </a:solidFill>
          </a:endParaRPr>
        </a:p>
      </dgm:t>
    </dgm:pt>
    <dgm:pt modelId="{B9B3F2F0-88B8-4445-9FE1-72954DD6A6E9}" type="parTrans" cxnId="{20E58CDD-A357-406F-9BBD-4915E50A155E}">
      <dgm:prSet/>
      <dgm:spPr/>
      <dgm:t>
        <a:bodyPr/>
        <a:lstStyle/>
        <a:p>
          <a:endParaRPr lang="en-US" b="1">
            <a:solidFill>
              <a:schemeClr val="tx1"/>
            </a:solidFill>
          </a:endParaRPr>
        </a:p>
      </dgm:t>
    </dgm:pt>
    <dgm:pt modelId="{7C056C65-B926-441B-94E0-108C5E97E531}" type="sibTrans" cxnId="{20E58CDD-A357-406F-9BBD-4915E50A155E}">
      <dgm:prSet/>
      <dgm:spPr/>
      <dgm:t>
        <a:bodyPr/>
        <a:lstStyle/>
        <a:p>
          <a:endParaRPr lang="en-US" b="1">
            <a:solidFill>
              <a:schemeClr val="tx1"/>
            </a:solidFill>
          </a:endParaRPr>
        </a:p>
      </dgm:t>
    </dgm:pt>
    <dgm:pt modelId="{0FAC0614-216F-4AF8-A0EB-AA7998EF8992}">
      <dgm:prSet/>
      <dgm:spPr/>
      <dgm:t>
        <a:bodyPr/>
        <a:lstStyle/>
        <a:p>
          <a:pPr rtl="0"/>
          <a:r>
            <a:rPr lang="en-US" b="1" dirty="0" smtClean="0">
              <a:solidFill>
                <a:schemeClr val="tx1"/>
              </a:solidFill>
            </a:rPr>
            <a:t>Cost of money</a:t>
          </a:r>
          <a:endParaRPr lang="en-US" b="1" dirty="0">
            <a:solidFill>
              <a:schemeClr val="tx1"/>
            </a:solidFill>
          </a:endParaRPr>
        </a:p>
      </dgm:t>
    </dgm:pt>
    <dgm:pt modelId="{514D1119-8F3C-4A9F-86D7-807DBFBAC4D6}" type="parTrans" cxnId="{FCDB381E-7DB3-4876-BAC8-C3ABBF72BE3A}">
      <dgm:prSet/>
      <dgm:spPr/>
      <dgm:t>
        <a:bodyPr/>
        <a:lstStyle/>
        <a:p>
          <a:endParaRPr lang="en-US" b="1">
            <a:solidFill>
              <a:schemeClr val="tx1"/>
            </a:solidFill>
          </a:endParaRPr>
        </a:p>
      </dgm:t>
    </dgm:pt>
    <dgm:pt modelId="{A027D042-2E7F-49BF-A7F2-20323902D69E}" type="sibTrans" cxnId="{FCDB381E-7DB3-4876-BAC8-C3ABBF72BE3A}">
      <dgm:prSet/>
      <dgm:spPr/>
      <dgm:t>
        <a:bodyPr/>
        <a:lstStyle/>
        <a:p>
          <a:endParaRPr lang="en-US" b="1">
            <a:solidFill>
              <a:schemeClr val="tx1"/>
            </a:solidFill>
          </a:endParaRPr>
        </a:p>
      </dgm:t>
    </dgm:pt>
    <dgm:pt modelId="{C9B2D797-1A4A-44C1-AF3E-57E68D9524FC}">
      <dgm:prSet/>
      <dgm:spPr/>
      <dgm:t>
        <a:bodyPr/>
        <a:lstStyle/>
        <a:p>
          <a:pPr rtl="0"/>
          <a:r>
            <a:rPr lang="en-US" b="1" dirty="0" smtClean="0">
              <a:solidFill>
                <a:schemeClr val="tx1"/>
              </a:solidFill>
            </a:rPr>
            <a:t>Supply of Materials</a:t>
          </a:r>
          <a:endParaRPr lang="en-US" b="1" dirty="0">
            <a:solidFill>
              <a:schemeClr val="tx1"/>
            </a:solidFill>
          </a:endParaRPr>
        </a:p>
      </dgm:t>
    </dgm:pt>
    <dgm:pt modelId="{42B0571B-77DA-4866-956B-060F4F635383}" type="parTrans" cxnId="{18620847-2BD8-4E9B-A527-B3849E4F7F0B}">
      <dgm:prSet/>
      <dgm:spPr/>
      <dgm:t>
        <a:bodyPr/>
        <a:lstStyle/>
        <a:p>
          <a:endParaRPr lang="en-US" b="1">
            <a:solidFill>
              <a:schemeClr val="tx1"/>
            </a:solidFill>
          </a:endParaRPr>
        </a:p>
      </dgm:t>
    </dgm:pt>
    <dgm:pt modelId="{89E99258-F151-4CF6-8928-471AC9C16E4C}" type="sibTrans" cxnId="{18620847-2BD8-4E9B-A527-B3849E4F7F0B}">
      <dgm:prSet/>
      <dgm:spPr/>
      <dgm:t>
        <a:bodyPr/>
        <a:lstStyle/>
        <a:p>
          <a:endParaRPr lang="en-US" b="1">
            <a:solidFill>
              <a:schemeClr val="tx1"/>
            </a:solidFill>
          </a:endParaRPr>
        </a:p>
      </dgm:t>
    </dgm:pt>
    <dgm:pt modelId="{8A62F15F-0647-4094-BBFF-A681D7B2E822}">
      <dgm:prSet/>
      <dgm:spPr/>
      <dgm:t>
        <a:bodyPr/>
        <a:lstStyle/>
        <a:p>
          <a:pPr rtl="0"/>
          <a:r>
            <a:rPr lang="en-US" b="1" dirty="0" smtClean="0">
              <a:solidFill>
                <a:schemeClr val="tx1"/>
              </a:solidFill>
            </a:rPr>
            <a:t>Technology</a:t>
          </a:r>
          <a:endParaRPr lang="en-US" b="1" dirty="0">
            <a:solidFill>
              <a:schemeClr val="tx1"/>
            </a:solidFill>
          </a:endParaRPr>
        </a:p>
      </dgm:t>
    </dgm:pt>
    <dgm:pt modelId="{E3835CF4-7329-4BFD-B3CF-E6325A77B92C}" type="parTrans" cxnId="{ED11B573-C875-4E98-8617-ABFB90782B24}">
      <dgm:prSet/>
      <dgm:spPr/>
      <dgm:t>
        <a:bodyPr/>
        <a:lstStyle/>
        <a:p>
          <a:endParaRPr lang="en-US" b="1">
            <a:solidFill>
              <a:schemeClr val="tx1"/>
            </a:solidFill>
          </a:endParaRPr>
        </a:p>
      </dgm:t>
    </dgm:pt>
    <dgm:pt modelId="{E047B0CF-C7F7-4B16-A72F-2341D36B5100}" type="sibTrans" cxnId="{ED11B573-C875-4E98-8617-ABFB90782B24}">
      <dgm:prSet/>
      <dgm:spPr/>
      <dgm:t>
        <a:bodyPr/>
        <a:lstStyle/>
        <a:p>
          <a:endParaRPr lang="en-US" b="1">
            <a:solidFill>
              <a:schemeClr val="tx1"/>
            </a:solidFill>
          </a:endParaRPr>
        </a:p>
      </dgm:t>
    </dgm:pt>
    <dgm:pt modelId="{2C35EC33-E7DA-4039-AB69-E4BDA4DE2226}">
      <dgm:prSet/>
      <dgm:spPr/>
      <dgm:t>
        <a:bodyPr/>
        <a:lstStyle/>
        <a:p>
          <a:pPr rtl="0"/>
          <a:r>
            <a:rPr lang="en-US" b="1" dirty="0" smtClean="0">
              <a:solidFill>
                <a:schemeClr val="tx1"/>
              </a:solidFill>
            </a:rPr>
            <a:t>Culture</a:t>
          </a:r>
          <a:endParaRPr lang="en-US" b="1" dirty="0">
            <a:solidFill>
              <a:schemeClr val="tx1"/>
            </a:solidFill>
          </a:endParaRPr>
        </a:p>
      </dgm:t>
    </dgm:pt>
    <dgm:pt modelId="{8FF44839-48F9-4E27-9563-B163DD381069}" type="parTrans" cxnId="{77F65335-A902-4988-A924-4154BE770297}">
      <dgm:prSet/>
      <dgm:spPr/>
      <dgm:t>
        <a:bodyPr/>
        <a:lstStyle/>
        <a:p>
          <a:endParaRPr lang="en-US" b="1">
            <a:solidFill>
              <a:schemeClr val="tx1"/>
            </a:solidFill>
          </a:endParaRPr>
        </a:p>
      </dgm:t>
    </dgm:pt>
    <dgm:pt modelId="{B2A2E574-9BB4-49C5-B0C6-B57FD37BC789}" type="sibTrans" cxnId="{77F65335-A902-4988-A924-4154BE770297}">
      <dgm:prSet/>
      <dgm:spPr/>
      <dgm:t>
        <a:bodyPr/>
        <a:lstStyle/>
        <a:p>
          <a:endParaRPr lang="en-US" b="1">
            <a:solidFill>
              <a:schemeClr val="tx1"/>
            </a:solidFill>
          </a:endParaRPr>
        </a:p>
      </dgm:t>
    </dgm:pt>
    <dgm:pt modelId="{521919B9-AF86-496D-82CF-AA2A168962F0}">
      <dgm:prSet/>
      <dgm:spPr/>
      <dgm:t>
        <a:bodyPr/>
        <a:lstStyle/>
        <a:p>
          <a:pPr rtl="0"/>
          <a:r>
            <a:rPr lang="en-US" b="1" dirty="0" smtClean="0">
              <a:solidFill>
                <a:schemeClr val="tx1"/>
              </a:solidFill>
            </a:rPr>
            <a:t>Politics</a:t>
          </a:r>
          <a:endParaRPr lang="en-US" b="1" dirty="0">
            <a:solidFill>
              <a:schemeClr val="tx1"/>
            </a:solidFill>
          </a:endParaRPr>
        </a:p>
      </dgm:t>
    </dgm:pt>
    <dgm:pt modelId="{C16BB2F0-3773-4FD9-B95A-53EB6B9FE1CD}" type="parTrans" cxnId="{A5E0A959-07D3-4E27-B0D3-17E7C1A03659}">
      <dgm:prSet/>
      <dgm:spPr/>
      <dgm:t>
        <a:bodyPr/>
        <a:lstStyle/>
        <a:p>
          <a:endParaRPr lang="en-US" b="1">
            <a:solidFill>
              <a:schemeClr val="tx1"/>
            </a:solidFill>
          </a:endParaRPr>
        </a:p>
      </dgm:t>
    </dgm:pt>
    <dgm:pt modelId="{BFD06DBF-2F4E-4421-B199-7B4EEB2B8215}" type="sibTrans" cxnId="{A5E0A959-07D3-4E27-B0D3-17E7C1A03659}">
      <dgm:prSet/>
      <dgm:spPr/>
      <dgm:t>
        <a:bodyPr/>
        <a:lstStyle/>
        <a:p>
          <a:endParaRPr lang="en-US" b="1">
            <a:solidFill>
              <a:schemeClr val="tx1"/>
            </a:solidFill>
          </a:endParaRPr>
        </a:p>
      </dgm:t>
    </dgm:pt>
    <dgm:pt modelId="{04A426B9-047C-49CC-8FD4-0AF6F8A66485}">
      <dgm:prSet/>
      <dgm:spPr/>
      <dgm:t>
        <a:bodyPr/>
        <a:lstStyle/>
        <a:p>
          <a:pPr rtl="0"/>
          <a:r>
            <a:rPr lang="en-US" b="1" dirty="0" smtClean="0">
              <a:solidFill>
                <a:schemeClr val="tx1"/>
              </a:solidFill>
            </a:rPr>
            <a:t>Competition</a:t>
          </a:r>
          <a:endParaRPr lang="en-US" b="1" dirty="0">
            <a:solidFill>
              <a:schemeClr val="tx1"/>
            </a:solidFill>
          </a:endParaRPr>
        </a:p>
      </dgm:t>
    </dgm:pt>
    <dgm:pt modelId="{6D78AC8E-95D2-404B-A847-D08275F7DBB8}" type="parTrans" cxnId="{1DCB6CFD-FCFE-4A9D-B2FB-F6547EA6AD44}">
      <dgm:prSet/>
      <dgm:spPr/>
      <dgm:t>
        <a:bodyPr/>
        <a:lstStyle/>
        <a:p>
          <a:endParaRPr lang="en-US" b="1">
            <a:solidFill>
              <a:schemeClr val="tx1"/>
            </a:solidFill>
          </a:endParaRPr>
        </a:p>
      </dgm:t>
    </dgm:pt>
    <dgm:pt modelId="{27E232F9-08EC-4057-A678-FA8886550E8A}" type="sibTrans" cxnId="{1DCB6CFD-FCFE-4A9D-B2FB-F6547EA6AD44}">
      <dgm:prSet/>
      <dgm:spPr/>
      <dgm:t>
        <a:bodyPr/>
        <a:lstStyle/>
        <a:p>
          <a:endParaRPr lang="en-US" b="1">
            <a:solidFill>
              <a:schemeClr val="tx1"/>
            </a:solidFill>
          </a:endParaRPr>
        </a:p>
      </dgm:t>
    </dgm:pt>
    <dgm:pt modelId="{9F77594B-CAB1-4A86-AB61-B1689DD85738}" type="pres">
      <dgm:prSet presAssocID="{89F174FA-7782-45AB-A297-D06884C90DDD}" presName="diagram" presStyleCnt="0">
        <dgm:presLayoutVars>
          <dgm:dir/>
          <dgm:resizeHandles val="exact"/>
        </dgm:presLayoutVars>
      </dgm:prSet>
      <dgm:spPr/>
      <dgm:t>
        <a:bodyPr/>
        <a:lstStyle/>
        <a:p>
          <a:endParaRPr lang="en-US"/>
        </a:p>
      </dgm:t>
    </dgm:pt>
    <dgm:pt modelId="{CA3E659B-66FD-43D8-8DF5-14261EE9A2E9}" type="pres">
      <dgm:prSet presAssocID="{1CD5064B-E64E-494E-84F9-9A0776CEEB2A}" presName="node" presStyleLbl="node1" presStyleIdx="0" presStyleCnt="8">
        <dgm:presLayoutVars>
          <dgm:bulletEnabled val="1"/>
        </dgm:presLayoutVars>
      </dgm:prSet>
      <dgm:spPr/>
      <dgm:t>
        <a:bodyPr/>
        <a:lstStyle/>
        <a:p>
          <a:endParaRPr lang="en-US"/>
        </a:p>
      </dgm:t>
    </dgm:pt>
    <dgm:pt modelId="{45BDCA70-E005-494C-9152-ED77C62E4DF8}" type="pres">
      <dgm:prSet presAssocID="{964F59C2-2038-48AA-9CB7-CF0C8863AD80}" presName="sibTrans" presStyleCnt="0"/>
      <dgm:spPr/>
      <dgm:t>
        <a:bodyPr/>
        <a:lstStyle/>
        <a:p>
          <a:endParaRPr lang="en-US"/>
        </a:p>
      </dgm:t>
    </dgm:pt>
    <dgm:pt modelId="{27478B91-5A53-435B-A5EA-717D41A1F625}" type="pres">
      <dgm:prSet presAssocID="{A23F7206-E999-4A8B-AC13-09003EC5CBE5}" presName="node" presStyleLbl="node1" presStyleIdx="1" presStyleCnt="8">
        <dgm:presLayoutVars>
          <dgm:bulletEnabled val="1"/>
        </dgm:presLayoutVars>
      </dgm:prSet>
      <dgm:spPr/>
      <dgm:t>
        <a:bodyPr/>
        <a:lstStyle/>
        <a:p>
          <a:endParaRPr lang="en-US"/>
        </a:p>
      </dgm:t>
    </dgm:pt>
    <dgm:pt modelId="{898AC342-D570-4387-AC58-8580A07793D8}" type="pres">
      <dgm:prSet presAssocID="{7C056C65-B926-441B-94E0-108C5E97E531}" presName="sibTrans" presStyleCnt="0"/>
      <dgm:spPr/>
      <dgm:t>
        <a:bodyPr/>
        <a:lstStyle/>
        <a:p>
          <a:endParaRPr lang="en-US"/>
        </a:p>
      </dgm:t>
    </dgm:pt>
    <dgm:pt modelId="{DDF913F9-F4C7-4D26-AB48-9E56D713C03C}" type="pres">
      <dgm:prSet presAssocID="{0FAC0614-216F-4AF8-A0EB-AA7998EF8992}" presName="node" presStyleLbl="node1" presStyleIdx="2" presStyleCnt="8">
        <dgm:presLayoutVars>
          <dgm:bulletEnabled val="1"/>
        </dgm:presLayoutVars>
      </dgm:prSet>
      <dgm:spPr/>
      <dgm:t>
        <a:bodyPr/>
        <a:lstStyle/>
        <a:p>
          <a:endParaRPr lang="en-US"/>
        </a:p>
      </dgm:t>
    </dgm:pt>
    <dgm:pt modelId="{09765C19-8CD9-42AB-A92B-D666D10C8DB2}" type="pres">
      <dgm:prSet presAssocID="{A027D042-2E7F-49BF-A7F2-20323902D69E}" presName="sibTrans" presStyleCnt="0"/>
      <dgm:spPr/>
      <dgm:t>
        <a:bodyPr/>
        <a:lstStyle/>
        <a:p>
          <a:endParaRPr lang="en-US"/>
        </a:p>
      </dgm:t>
    </dgm:pt>
    <dgm:pt modelId="{47FF62AF-63FA-4639-838F-C46A30C1A681}" type="pres">
      <dgm:prSet presAssocID="{C9B2D797-1A4A-44C1-AF3E-57E68D9524FC}" presName="node" presStyleLbl="node1" presStyleIdx="3" presStyleCnt="8">
        <dgm:presLayoutVars>
          <dgm:bulletEnabled val="1"/>
        </dgm:presLayoutVars>
      </dgm:prSet>
      <dgm:spPr/>
      <dgm:t>
        <a:bodyPr/>
        <a:lstStyle/>
        <a:p>
          <a:endParaRPr lang="en-US"/>
        </a:p>
      </dgm:t>
    </dgm:pt>
    <dgm:pt modelId="{D5A69812-1C01-4AAC-BBBA-1F2DCE2D2AF6}" type="pres">
      <dgm:prSet presAssocID="{89E99258-F151-4CF6-8928-471AC9C16E4C}" presName="sibTrans" presStyleCnt="0"/>
      <dgm:spPr/>
      <dgm:t>
        <a:bodyPr/>
        <a:lstStyle/>
        <a:p>
          <a:endParaRPr lang="en-US"/>
        </a:p>
      </dgm:t>
    </dgm:pt>
    <dgm:pt modelId="{98D460FA-B529-4637-9B46-C3529292ABA0}" type="pres">
      <dgm:prSet presAssocID="{8A62F15F-0647-4094-BBFF-A681D7B2E822}" presName="node" presStyleLbl="node1" presStyleIdx="4" presStyleCnt="8">
        <dgm:presLayoutVars>
          <dgm:bulletEnabled val="1"/>
        </dgm:presLayoutVars>
      </dgm:prSet>
      <dgm:spPr/>
      <dgm:t>
        <a:bodyPr/>
        <a:lstStyle/>
        <a:p>
          <a:endParaRPr lang="en-US"/>
        </a:p>
      </dgm:t>
    </dgm:pt>
    <dgm:pt modelId="{4A2FEF09-B4BF-4DB1-8996-E659A6E5A5A2}" type="pres">
      <dgm:prSet presAssocID="{E047B0CF-C7F7-4B16-A72F-2341D36B5100}" presName="sibTrans" presStyleCnt="0"/>
      <dgm:spPr/>
      <dgm:t>
        <a:bodyPr/>
        <a:lstStyle/>
        <a:p>
          <a:endParaRPr lang="en-US"/>
        </a:p>
      </dgm:t>
    </dgm:pt>
    <dgm:pt modelId="{D0F6081D-29A4-426D-BCCC-6FC77D54E199}" type="pres">
      <dgm:prSet presAssocID="{2C35EC33-E7DA-4039-AB69-E4BDA4DE2226}" presName="node" presStyleLbl="node1" presStyleIdx="5" presStyleCnt="8">
        <dgm:presLayoutVars>
          <dgm:bulletEnabled val="1"/>
        </dgm:presLayoutVars>
      </dgm:prSet>
      <dgm:spPr/>
      <dgm:t>
        <a:bodyPr/>
        <a:lstStyle/>
        <a:p>
          <a:endParaRPr lang="en-US"/>
        </a:p>
      </dgm:t>
    </dgm:pt>
    <dgm:pt modelId="{D738BDD2-47C2-43B9-9514-F2DCB1CD94A2}" type="pres">
      <dgm:prSet presAssocID="{B2A2E574-9BB4-49C5-B0C6-B57FD37BC789}" presName="sibTrans" presStyleCnt="0"/>
      <dgm:spPr/>
      <dgm:t>
        <a:bodyPr/>
        <a:lstStyle/>
        <a:p>
          <a:endParaRPr lang="en-US"/>
        </a:p>
      </dgm:t>
    </dgm:pt>
    <dgm:pt modelId="{6548EF41-0877-43BE-95A0-CD632C248C99}" type="pres">
      <dgm:prSet presAssocID="{521919B9-AF86-496D-82CF-AA2A168962F0}" presName="node" presStyleLbl="node1" presStyleIdx="6" presStyleCnt="8">
        <dgm:presLayoutVars>
          <dgm:bulletEnabled val="1"/>
        </dgm:presLayoutVars>
      </dgm:prSet>
      <dgm:spPr/>
      <dgm:t>
        <a:bodyPr/>
        <a:lstStyle/>
        <a:p>
          <a:endParaRPr lang="en-US"/>
        </a:p>
      </dgm:t>
    </dgm:pt>
    <dgm:pt modelId="{5D525A7D-5369-4BE9-B509-C13D56B2CE3F}" type="pres">
      <dgm:prSet presAssocID="{BFD06DBF-2F4E-4421-B199-7B4EEB2B8215}" presName="sibTrans" presStyleCnt="0"/>
      <dgm:spPr/>
      <dgm:t>
        <a:bodyPr/>
        <a:lstStyle/>
        <a:p>
          <a:endParaRPr lang="en-US"/>
        </a:p>
      </dgm:t>
    </dgm:pt>
    <dgm:pt modelId="{102B4F7F-A5AB-4172-A094-94C34DDE101F}" type="pres">
      <dgm:prSet presAssocID="{04A426B9-047C-49CC-8FD4-0AF6F8A66485}" presName="node" presStyleLbl="node1" presStyleIdx="7" presStyleCnt="8">
        <dgm:presLayoutVars>
          <dgm:bulletEnabled val="1"/>
        </dgm:presLayoutVars>
      </dgm:prSet>
      <dgm:spPr/>
      <dgm:t>
        <a:bodyPr/>
        <a:lstStyle/>
        <a:p>
          <a:endParaRPr lang="en-US"/>
        </a:p>
      </dgm:t>
    </dgm:pt>
  </dgm:ptLst>
  <dgm:cxnLst>
    <dgm:cxn modelId="{18620847-2BD8-4E9B-A527-B3849E4F7F0B}" srcId="{89F174FA-7782-45AB-A297-D06884C90DDD}" destId="{C9B2D797-1A4A-44C1-AF3E-57E68D9524FC}" srcOrd="3" destOrd="0" parTransId="{42B0571B-77DA-4866-956B-060F4F635383}" sibTransId="{89E99258-F151-4CF6-8928-471AC9C16E4C}"/>
    <dgm:cxn modelId="{C1240615-5EF6-6E46-8067-29DA53807D51}" type="presOf" srcId="{1CD5064B-E64E-494E-84F9-9A0776CEEB2A}" destId="{CA3E659B-66FD-43D8-8DF5-14261EE9A2E9}" srcOrd="0" destOrd="0" presId="urn:microsoft.com/office/officeart/2005/8/layout/default"/>
    <dgm:cxn modelId="{A5E0A959-07D3-4E27-B0D3-17E7C1A03659}" srcId="{89F174FA-7782-45AB-A297-D06884C90DDD}" destId="{521919B9-AF86-496D-82CF-AA2A168962F0}" srcOrd="6" destOrd="0" parTransId="{C16BB2F0-3773-4FD9-B95A-53EB6B9FE1CD}" sibTransId="{BFD06DBF-2F4E-4421-B199-7B4EEB2B8215}"/>
    <dgm:cxn modelId="{372D5DDA-662E-7245-A582-E6D0F2EFF70C}" type="presOf" srcId="{2C35EC33-E7DA-4039-AB69-E4BDA4DE2226}" destId="{D0F6081D-29A4-426D-BCCC-6FC77D54E199}" srcOrd="0" destOrd="0" presId="urn:microsoft.com/office/officeart/2005/8/layout/default"/>
    <dgm:cxn modelId="{A5E730EB-DB73-E944-B2CE-AF26EF2CBF3C}" type="presOf" srcId="{8A62F15F-0647-4094-BBFF-A681D7B2E822}" destId="{98D460FA-B529-4637-9B46-C3529292ABA0}" srcOrd="0" destOrd="0" presId="urn:microsoft.com/office/officeart/2005/8/layout/default"/>
    <dgm:cxn modelId="{ACBBC69A-1AED-4CE6-9E2B-0B1BCA653D58}" srcId="{89F174FA-7782-45AB-A297-D06884C90DDD}" destId="{1CD5064B-E64E-494E-84F9-9A0776CEEB2A}" srcOrd="0" destOrd="0" parTransId="{32C9CB32-CEFF-498B-AC8A-34ED8A7F2526}" sibTransId="{964F59C2-2038-48AA-9CB7-CF0C8863AD80}"/>
    <dgm:cxn modelId="{0062E37A-236B-1944-BD39-A442DDE0639A}" type="presOf" srcId="{0FAC0614-216F-4AF8-A0EB-AA7998EF8992}" destId="{DDF913F9-F4C7-4D26-AB48-9E56D713C03C}" srcOrd="0" destOrd="0" presId="urn:microsoft.com/office/officeart/2005/8/layout/default"/>
    <dgm:cxn modelId="{9D30ADF1-E9B2-5044-9668-23AA699FAFBE}" type="presOf" srcId="{C9B2D797-1A4A-44C1-AF3E-57E68D9524FC}" destId="{47FF62AF-63FA-4639-838F-C46A30C1A681}" srcOrd="0" destOrd="0" presId="urn:microsoft.com/office/officeart/2005/8/layout/default"/>
    <dgm:cxn modelId="{B3DC9AB6-DCF9-7140-8320-48C2998D3CDB}" type="presOf" srcId="{04A426B9-047C-49CC-8FD4-0AF6F8A66485}" destId="{102B4F7F-A5AB-4172-A094-94C34DDE101F}" srcOrd="0" destOrd="0" presId="urn:microsoft.com/office/officeart/2005/8/layout/default"/>
    <dgm:cxn modelId="{20E58CDD-A357-406F-9BBD-4915E50A155E}" srcId="{89F174FA-7782-45AB-A297-D06884C90DDD}" destId="{A23F7206-E999-4A8B-AC13-09003EC5CBE5}" srcOrd="1" destOrd="0" parTransId="{B9B3F2F0-88B8-4445-9FE1-72954DD6A6E9}" sibTransId="{7C056C65-B926-441B-94E0-108C5E97E531}"/>
    <dgm:cxn modelId="{72B9CA1F-FDE0-7046-A8DA-DAA3A1910C80}" type="presOf" srcId="{A23F7206-E999-4A8B-AC13-09003EC5CBE5}" destId="{27478B91-5A53-435B-A5EA-717D41A1F625}" srcOrd="0" destOrd="0" presId="urn:microsoft.com/office/officeart/2005/8/layout/default"/>
    <dgm:cxn modelId="{6BC7113E-B818-CD4A-952A-4B68B7BC5A87}" type="presOf" srcId="{521919B9-AF86-496D-82CF-AA2A168962F0}" destId="{6548EF41-0877-43BE-95A0-CD632C248C99}" srcOrd="0" destOrd="0" presId="urn:microsoft.com/office/officeart/2005/8/layout/default"/>
    <dgm:cxn modelId="{5059B561-2D62-CA43-87F9-02AC32C7C237}" type="presOf" srcId="{89F174FA-7782-45AB-A297-D06884C90DDD}" destId="{9F77594B-CAB1-4A86-AB61-B1689DD85738}" srcOrd="0" destOrd="0" presId="urn:microsoft.com/office/officeart/2005/8/layout/default"/>
    <dgm:cxn modelId="{FCDB381E-7DB3-4876-BAC8-C3ABBF72BE3A}" srcId="{89F174FA-7782-45AB-A297-D06884C90DDD}" destId="{0FAC0614-216F-4AF8-A0EB-AA7998EF8992}" srcOrd="2" destOrd="0" parTransId="{514D1119-8F3C-4A9F-86D7-807DBFBAC4D6}" sibTransId="{A027D042-2E7F-49BF-A7F2-20323902D69E}"/>
    <dgm:cxn modelId="{ED11B573-C875-4E98-8617-ABFB90782B24}" srcId="{89F174FA-7782-45AB-A297-D06884C90DDD}" destId="{8A62F15F-0647-4094-BBFF-A681D7B2E822}" srcOrd="4" destOrd="0" parTransId="{E3835CF4-7329-4BFD-B3CF-E6325A77B92C}" sibTransId="{E047B0CF-C7F7-4B16-A72F-2341D36B5100}"/>
    <dgm:cxn modelId="{1DCB6CFD-FCFE-4A9D-B2FB-F6547EA6AD44}" srcId="{89F174FA-7782-45AB-A297-D06884C90DDD}" destId="{04A426B9-047C-49CC-8FD4-0AF6F8A66485}" srcOrd="7" destOrd="0" parTransId="{6D78AC8E-95D2-404B-A847-D08275F7DBB8}" sibTransId="{27E232F9-08EC-4057-A678-FA8886550E8A}"/>
    <dgm:cxn modelId="{77F65335-A902-4988-A924-4154BE770297}" srcId="{89F174FA-7782-45AB-A297-D06884C90DDD}" destId="{2C35EC33-E7DA-4039-AB69-E4BDA4DE2226}" srcOrd="5" destOrd="0" parTransId="{8FF44839-48F9-4E27-9563-B163DD381069}" sibTransId="{B2A2E574-9BB4-49C5-B0C6-B57FD37BC789}"/>
    <dgm:cxn modelId="{F6D1DD38-FCCD-D742-A253-FA588D1C14EF}" type="presParOf" srcId="{9F77594B-CAB1-4A86-AB61-B1689DD85738}" destId="{CA3E659B-66FD-43D8-8DF5-14261EE9A2E9}" srcOrd="0" destOrd="0" presId="urn:microsoft.com/office/officeart/2005/8/layout/default"/>
    <dgm:cxn modelId="{96AC1047-9A8C-3E44-B166-31BD6771CF2C}" type="presParOf" srcId="{9F77594B-CAB1-4A86-AB61-B1689DD85738}" destId="{45BDCA70-E005-494C-9152-ED77C62E4DF8}" srcOrd="1" destOrd="0" presId="urn:microsoft.com/office/officeart/2005/8/layout/default"/>
    <dgm:cxn modelId="{ABC00B5C-041F-F340-8512-B1D570C707EF}" type="presParOf" srcId="{9F77594B-CAB1-4A86-AB61-B1689DD85738}" destId="{27478B91-5A53-435B-A5EA-717D41A1F625}" srcOrd="2" destOrd="0" presId="urn:microsoft.com/office/officeart/2005/8/layout/default"/>
    <dgm:cxn modelId="{EE9709B1-D9FE-9A46-8C74-B6D3A246C562}" type="presParOf" srcId="{9F77594B-CAB1-4A86-AB61-B1689DD85738}" destId="{898AC342-D570-4387-AC58-8580A07793D8}" srcOrd="3" destOrd="0" presId="urn:microsoft.com/office/officeart/2005/8/layout/default"/>
    <dgm:cxn modelId="{664FF644-36C7-C848-A96C-832E310E6E5D}" type="presParOf" srcId="{9F77594B-CAB1-4A86-AB61-B1689DD85738}" destId="{DDF913F9-F4C7-4D26-AB48-9E56D713C03C}" srcOrd="4" destOrd="0" presId="urn:microsoft.com/office/officeart/2005/8/layout/default"/>
    <dgm:cxn modelId="{003EEB3E-5978-1846-A31A-120C369D5265}" type="presParOf" srcId="{9F77594B-CAB1-4A86-AB61-B1689DD85738}" destId="{09765C19-8CD9-42AB-A92B-D666D10C8DB2}" srcOrd="5" destOrd="0" presId="urn:microsoft.com/office/officeart/2005/8/layout/default"/>
    <dgm:cxn modelId="{28248391-F89F-EF4D-9884-E7DF6DDD6CCB}" type="presParOf" srcId="{9F77594B-CAB1-4A86-AB61-B1689DD85738}" destId="{47FF62AF-63FA-4639-838F-C46A30C1A681}" srcOrd="6" destOrd="0" presId="urn:microsoft.com/office/officeart/2005/8/layout/default"/>
    <dgm:cxn modelId="{60E6F49F-C449-C746-AC45-D83315D50975}" type="presParOf" srcId="{9F77594B-CAB1-4A86-AB61-B1689DD85738}" destId="{D5A69812-1C01-4AAC-BBBA-1F2DCE2D2AF6}" srcOrd="7" destOrd="0" presId="urn:microsoft.com/office/officeart/2005/8/layout/default"/>
    <dgm:cxn modelId="{7F0649C7-994B-E746-9EAF-0C0E7D07439A}" type="presParOf" srcId="{9F77594B-CAB1-4A86-AB61-B1689DD85738}" destId="{98D460FA-B529-4637-9B46-C3529292ABA0}" srcOrd="8" destOrd="0" presId="urn:microsoft.com/office/officeart/2005/8/layout/default"/>
    <dgm:cxn modelId="{86FE1AE4-44FF-0947-A6CF-BF2D9D19FCF4}" type="presParOf" srcId="{9F77594B-CAB1-4A86-AB61-B1689DD85738}" destId="{4A2FEF09-B4BF-4DB1-8996-E659A6E5A5A2}" srcOrd="9" destOrd="0" presId="urn:microsoft.com/office/officeart/2005/8/layout/default"/>
    <dgm:cxn modelId="{EC7E456F-AA91-1441-A7AE-69B24BF817C1}" type="presParOf" srcId="{9F77594B-CAB1-4A86-AB61-B1689DD85738}" destId="{D0F6081D-29A4-426D-BCCC-6FC77D54E199}" srcOrd="10" destOrd="0" presId="urn:microsoft.com/office/officeart/2005/8/layout/default"/>
    <dgm:cxn modelId="{ED49C073-4FAE-1C46-A2FA-D2E73E10A95D}" type="presParOf" srcId="{9F77594B-CAB1-4A86-AB61-B1689DD85738}" destId="{D738BDD2-47C2-43B9-9514-F2DCB1CD94A2}" srcOrd="11" destOrd="0" presId="urn:microsoft.com/office/officeart/2005/8/layout/default"/>
    <dgm:cxn modelId="{691DC4FC-7442-2F49-B869-E18CD2712E5E}" type="presParOf" srcId="{9F77594B-CAB1-4A86-AB61-B1689DD85738}" destId="{6548EF41-0877-43BE-95A0-CD632C248C99}" srcOrd="12" destOrd="0" presId="urn:microsoft.com/office/officeart/2005/8/layout/default"/>
    <dgm:cxn modelId="{86B16FE9-183D-E245-93C0-023850F6132C}" type="presParOf" srcId="{9F77594B-CAB1-4A86-AB61-B1689DD85738}" destId="{5D525A7D-5369-4BE9-B509-C13D56B2CE3F}" srcOrd="13" destOrd="0" presId="urn:microsoft.com/office/officeart/2005/8/layout/default"/>
    <dgm:cxn modelId="{E8D2FC5F-5411-3444-971E-F60A137C09F2}" type="presParOf" srcId="{9F77594B-CAB1-4A86-AB61-B1689DD85738}" destId="{102B4F7F-A5AB-4172-A094-94C34DDE101F}" srcOrd="14"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0D4024-F4ED-4F30-A0FB-21ABB07A268B}" type="doc">
      <dgm:prSet loTypeId="urn:microsoft.com/office/officeart/2005/8/layout/pyramid2" loCatId="list" qsTypeId="urn:microsoft.com/office/officeart/2005/8/quickstyle/simple1" qsCatId="simple" csTypeId="urn:microsoft.com/office/officeart/2005/8/colors/colorful5" csCatId="colorful" phldr="1"/>
      <dgm:spPr/>
    </dgm:pt>
    <dgm:pt modelId="{AB726EF2-2B93-45E9-BD33-8F019CBABDBC}">
      <dgm:prSet phldrT="[Text]" custT="1"/>
      <dgm:spPr/>
      <dgm:t>
        <a:bodyPr/>
        <a:lstStyle/>
        <a:p>
          <a:r>
            <a:rPr lang="en-US" sz="2800" b="1" dirty="0" smtClean="0"/>
            <a:t>Objectives</a:t>
          </a:r>
          <a:endParaRPr lang="en-US" sz="2800" b="1" dirty="0"/>
        </a:p>
      </dgm:t>
    </dgm:pt>
    <dgm:pt modelId="{1FFD8799-7D1C-4354-B3D8-87C29758237D}" type="parTrans" cxnId="{F9F4AF59-39F1-45D8-AC82-9BD202A1E93A}">
      <dgm:prSet/>
      <dgm:spPr/>
      <dgm:t>
        <a:bodyPr/>
        <a:lstStyle/>
        <a:p>
          <a:endParaRPr lang="en-US" sz="2000" b="1"/>
        </a:p>
      </dgm:t>
    </dgm:pt>
    <dgm:pt modelId="{1EAECCD0-32E0-4CE9-96C0-0BD097F6ADE7}" type="sibTrans" cxnId="{F9F4AF59-39F1-45D8-AC82-9BD202A1E93A}">
      <dgm:prSet/>
      <dgm:spPr/>
      <dgm:t>
        <a:bodyPr/>
        <a:lstStyle/>
        <a:p>
          <a:endParaRPr lang="en-US" sz="2000" b="1"/>
        </a:p>
      </dgm:t>
    </dgm:pt>
    <dgm:pt modelId="{5427DCA2-E35C-4CE9-B6EC-E5C7E794BDC8}">
      <dgm:prSet custT="1"/>
      <dgm:spPr/>
      <dgm:t>
        <a:bodyPr/>
        <a:lstStyle/>
        <a:p>
          <a:r>
            <a:rPr lang="en-US" sz="2800" b="1" smtClean="0"/>
            <a:t>Policies</a:t>
          </a:r>
          <a:endParaRPr lang="en-US" sz="2800" b="1" dirty="0" smtClean="0"/>
        </a:p>
      </dgm:t>
    </dgm:pt>
    <dgm:pt modelId="{23B6165A-A0D5-4FAE-B217-25794CEA7CB9}" type="parTrans" cxnId="{1200CBEF-E12C-4FBB-BCEE-AB8C91641115}">
      <dgm:prSet/>
      <dgm:spPr/>
      <dgm:t>
        <a:bodyPr/>
        <a:lstStyle/>
        <a:p>
          <a:endParaRPr lang="en-US" sz="2000" b="1"/>
        </a:p>
      </dgm:t>
    </dgm:pt>
    <dgm:pt modelId="{4B89E0F8-CE6A-4770-830A-24F799BCE5CC}" type="sibTrans" cxnId="{1200CBEF-E12C-4FBB-BCEE-AB8C91641115}">
      <dgm:prSet/>
      <dgm:spPr/>
      <dgm:t>
        <a:bodyPr/>
        <a:lstStyle/>
        <a:p>
          <a:endParaRPr lang="en-US" sz="2000" b="1"/>
        </a:p>
      </dgm:t>
    </dgm:pt>
    <dgm:pt modelId="{B0804269-8FF8-4D55-841C-1BD621597E46}">
      <dgm:prSet custT="1"/>
      <dgm:spPr/>
      <dgm:t>
        <a:bodyPr/>
        <a:lstStyle/>
        <a:p>
          <a:r>
            <a:rPr lang="en-US" sz="2800" b="1" smtClean="0"/>
            <a:t>Procedures</a:t>
          </a:r>
          <a:endParaRPr lang="en-US" sz="2800" b="1" dirty="0" smtClean="0"/>
        </a:p>
      </dgm:t>
    </dgm:pt>
    <dgm:pt modelId="{0C763137-59F2-4C0A-829E-C211EDA356C9}" type="parTrans" cxnId="{319A1576-564D-4688-9EBA-488696A63F94}">
      <dgm:prSet/>
      <dgm:spPr/>
      <dgm:t>
        <a:bodyPr/>
        <a:lstStyle/>
        <a:p>
          <a:endParaRPr lang="en-US" sz="2000" b="1"/>
        </a:p>
      </dgm:t>
    </dgm:pt>
    <dgm:pt modelId="{77447703-0700-453B-BA6C-6DE212089077}" type="sibTrans" cxnId="{319A1576-564D-4688-9EBA-488696A63F94}">
      <dgm:prSet/>
      <dgm:spPr/>
      <dgm:t>
        <a:bodyPr/>
        <a:lstStyle/>
        <a:p>
          <a:endParaRPr lang="en-US" sz="2000" b="1"/>
        </a:p>
      </dgm:t>
    </dgm:pt>
    <dgm:pt modelId="{26F40984-3B59-4D09-9429-042C3EADEE07}">
      <dgm:prSet custT="1"/>
      <dgm:spPr/>
      <dgm:t>
        <a:bodyPr/>
        <a:lstStyle/>
        <a:p>
          <a:r>
            <a:rPr lang="en-US" sz="2800" b="1" smtClean="0"/>
            <a:t>Structure</a:t>
          </a:r>
          <a:endParaRPr lang="en-US" sz="2800" b="1" dirty="0" smtClean="0"/>
        </a:p>
      </dgm:t>
    </dgm:pt>
    <dgm:pt modelId="{B379B31D-BC77-48FB-B10B-451EC9FEFF45}" type="parTrans" cxnId="{FDD24BB4-2DBE-4FD5-841A-426AB598EF00}">
      <dgm:prSet/>
      <dgm:spPr/>
      <dgm:t>
        <a:bodyPr/>
        <a:lstStyle/>
        <a:p>
          <a:endParaRPr lang="en-US" sz="2000" b="1"/>
        </a:p>
      </dgm:t>
    </dgm:pt>
    <dgm:pt modelId="{D910CDB9-F8DF-40D7-9B9A-61E13668B9FA}" type="sibTrans" cxnId="{FDD24BB4-2DBE-4FD5-841A-426AB598EF00}">
      <dgm:prSet/>
      <dgm:spPr/>
      <dgm:t>
        <a:bodyPr/>
        <a:lstStyle/>
        <a:p>
          <a:endParaRPr lang="en-US" sz="2000" b="1"/>
        </a:p>
      </dgm:t>
    </dgm:pt>
    <dgm:pt modelId="{3AF408F6-97C9-4524-B28D-7EA01F7C6FF2}">
      <dgm:prSet custT="1"/>
      <dgm:spPr/>
      <dgm:t>
        <a:bodyPr/>
        <a:lstStyle/>
        <a:p>
          <a:r>
            <a:rPr lang="en-US" sz="2800" b="1" smtClean="0"/>
            <a:t>Systems</a:t>
          </a:r>
          <a:endParaRPr lang="en-US" sz="2800" b="1" dirty="0" smtClean="0"/>
        </a:p>
      </dgm:t>
    </dgm:pt>
    <dgm:pt modelId="{CCF62EC0-B9C5-4D6B-95C6-FA3FFE0F1A09}" type="parTrans" cxnId="{745F17B0-542A-4FEA-8D43-DBA704E653AB}">
      <dgm:prSet/>
      <dgm:spPr/>
      <dgm:t>
        <a:bodyPr/>
        <a:lstStyle/>
        <a:p>
          <a:endParaRPr lang="en-US" sz="2000" b="1"/>
        </a:p>
      </dgm:t>
    </dgm:pt>
    <dgm:pt modelId="{B6340535-D162-4012-A918-D8BF5B343534}" type="sibTrans" cxnId="{745F17B0-542A-4FEA-8D43-DBA704E653AB}">
      <dgm:prSet/>
      <dgm:spPr/>
      <dgm:t>
        <a:bodyPr/>
        <a:lstStyle/>
        <a:p>
          <a:endParaRPr lang="en-US" sz="2000" b="1"/>
        </a:p>
      </dgm:t>
    </dgm:pt>
    <dgm:pt modelId="{38E249E2-E895-46D7-8D71-9476195DBC2C}" type="pres">
      <dgm:prSet presAssocID="{970D4024-F4ED-4F30-A0FB-21ABB07A268B}" presName="compositeShape" presStyleCnt="0">
        <dgm:presLayoutVars>
          <dgm:dir/>
          <dgm:resizeHandles/>
        </dgm:presLayoutVars>
      </dgm:prSet>
      <dgm:spPr/>
    </dgm:pt>
    <dgm:pt modelId="{6CD27BA7-DF70-451A-8CAA-6E544FD0EFCB}" type="pres">
      <dgm:prSet presAssocID="{970D4024-F4ED-4F30-A0FB-21ABB07A268B}" presName="pyramid" presStyleLbl="node1" presStyleIdx="0" presStyleCnt="1"/>
      <dgm:spPr/>
    </dgm:pt>
    <dgm:pt modelId="{2A326755-912A-498F-A7C5-039559B61515}" type="pres">
      <dgm:prSet presAssocID="{970D4024-F4ED-4F30-A0FB-21ABB07A268B}" presName="theList" presStyleCnt="0"/>
      <dgm:spPr/>
    </dgm:pt>
    <dgm:pt modelId="{39BD2453-CB9A-49A0-AE73-7115EF3BA652}" type="pres">
      <dgm:prSet presAssocID="{AB726EF2-2B93-45E9-BD33-8F019CBABDBC}" presName="aNode" presStyleLbl="fgAcc1" presStyleIdx="0" presStyleCnt="5">
        <dgm:presLayoutVars>
          <dgm:bulletEnabled val="1"/>
        </dgm:presLayoutVars>
      </dgm:prSet>
      <dgm:spPr/>
      <dgm:t>
        <a:bodyPr/>
        <a:lstStyle/>
        <a:p>
          <a:endParaRPr lang="en-US"/>
        </a:p>
      </dgm:t>
    </dgm:pt>
    <dgm:pt modelId="{8D7942BA-DFE9-45BE-A4E5-ADE94D9831DF}" type="pres">
      <dgm:prSet presAssocID="{AB726EF2-2B93-45E9-BD33-8F019CBABDBC}" presName="aSpace" presStyleCnt="0"/>
      <dgm:spPr/>
    </dgm:pt>
    <dgm:pt modelId="{D46F3A05-163A-4EF6-BFD3-048DE29B364C}" type="pres">
      <dgm:prSet presAssocID="{5427DCA2-E35C-4CE9-B6EC-E5C7E794BDC8}" presName="aNode" presStyleLbl="fgAcc1" presStyleIdx="1" presStyleCnt="5">
        <dgm:presLayoutVars>
          <dgm:bulletEnabled val="1"/>
        </dgm:presLayoutVars>
      </dgm:prSet>
      <dgm:spPr/>
      <dgm:t>
        <a:bodyPr/>
        <a:lstStyle/>
        <a:p>
          <a:endParaRPr lang="en-US"/>
        </a:p>
      </dgm:t>
    </dgm:pt>
    <dgm:pt modelId="{26E01D53-4434-4023-A3CA-2EC555F23716}" type="pres">
      <dgm:prSet presAssocID="{5427DCA2-E35C-4CE9-B6EC-E5C7E794BDC8}" presName="aSpace" presStyleCnt="0"/>
      <dgm:spPr/>
    </dgm:pt>
    <dgm:pt modelId="{320FA33D-9D06-4E99-A9AD-42AFD9AEB564}" type="pres">
      <dgm:prSet presAssocID="{B0804269-8FF8-4D55-841C-1BD621597E46}" presName="aNode" presStyleLbl="fgAcc1" presStyleIdx="2" presStyleCnt="5">
        <dgm:presLayoutVars>
          <dgm:bulletEnabled val="1"/>
        </dgm:presLayoutVars>
      </dgm:prSet>
      <dgm:spPr/>
      <dgm:t>
        <a:bodyPr/>
        <a:lstStyle/>
        <a:p>
          <a:endParaRPr lang="en-US"/>
        </a:p>
      </dgm:t>
    </dgm:pt>
    <dgm:pt modelId="{5CAACAB3-14AF-42AE-81B9-2C8269F07348}" type="pres">
      <dgm:prSet presAssocID="{B0804269-8FF8-4D55-841C-1BD621597E46}" presName="aSpace" presStyleCnt="0"/>
      <dgm:spPr/>
    </dgm:pt>
    <dgm:pt modelId="{123ED02A-FEED-4F0E-ADAD-4D1D45499A99}" type="pres">
      <dgm:prSet presAssocID="{26F40984-3B59-4D09-9429-042C3EADEE07}" presName="aNode" presStyleLbl="fgAcc1" presStyleIdx="3" presStyleCnt="5">
        <dgm:presLayoutVars>
          <dgm:bulletEnabled val="1"/>
        </dgm:presLayoutVars>
      </dgm:prSet>
      <dgm:spPr/>
      <dgm:t>
        <a:bodyPr/>
        <a:lstStyle/>
        <a:p>
          <a:endParaRPr lang="en-US"/>
        </a:p>
      </dgm:t>
    </dgm:pt>
    <dgm:pt modelId="{84817A2B-8E96-4C63-8004-A59474A29707}" type="pres">
      <dgm:prSet presAssocID="{26F40984-3B59-4D09-9429-042C3EADEE07}" presName="aSpace" presStyleCnt="0"/>
      <dgm:spPr/>
    </dgm:pt>
    <dgm:pt modelId="{A121715C-C2E2-42DA-BD56-C06FF9388765}" type="pres">
      <dgm:prSet presAssocID="{3AF408F6-97C9-4524-B28D-7EA01F7C6FF2}" presName="aNode" presStyleLbl="fgAcc1" presStyleIdx="4" presStyleCnt="5">
        <dgm:presLayoutVars>
          <dgm:bulletEnabled val="1"/>
        </dgm:presLayoutVars>
      </dgm:prSet>
      <dgm:spPr/>
      <dgm:t>
        <a:bodyPr/>
        <a:lstStyle/>
        <a:p>
          <a:endParaRPr lang="en-US"/>
        </a:p>
      </dgm:t>
    </dgm:pt>
    <dgm:pt modelId="{5A8D84A9-A4AA-4373-BF12-AE07CFA954A5}" type="pres">
      <dgm:prSet presAssocID="{3AF408F6-97C9-4524-B28D-7EA01F7C6FF2}" presName="aSpace" presStyleCnt="0"/>
      <dgm:spPr/>
    </dgm:pt>
  </dgm:ptLst>
  <dgm:cxnLst>
    <dgm:cxn modelId="{745F17B0-542A-4FEA-8D43-DBA704E653AB}" srcId="{970D4024-F4ED-4F30-A0FB-21ABB07A268B}" destId="{3AF408F6-97C9-4524-B28D-7EA01F7C6FF2}" srcOrd="4" destOrd="0" parTransId="{CCF62EC0-B9C5-4D6B-95C6-FA3FFE0F1A09}" sibTransId="{B6340535-D162-4012-A918-D8BF5B343534}"/>
    <dgm:cxn modelId="{1200CBEF-E12C-4FBB-BCEE-AB8C91641115}" srcId="{970D4024-F4ED-4F30-A0FB-21ABB07A268B}" destId="{5427DCA2-E35C-4CE9-B6EC-E5C7E794BDC8}" srcOrd="1" destOrd="0" parTransId="{23B6165A-A0D5-4FAE-B217-25794CEA7CB9}" sibTransId="{4B89E0F8-CE6A-4770-830A-24F799BCE5CC}"/>
    <dgm:cxn modelId="{AE4FB89F-F568-B941-A6E7-CAB9F039A0F0}" type="presOf" srcId="{AB726EF2-2B93-45E9-BD33-8F019CBABDBC}" destId="{39BD2453-CB9A-49A0-AE73-7115EF3BA652}" srcOrd="0" destOrd="0" presId="urn:microsoft.com/office/officeart/2005/8/layout/pyramid2"/>
    <dgm:cxn modelId="{FCCB0DEB-BDA3-914F-84B7-CEBFE3385E25}" type="presOf" srcId="{B0804269-8FF8-4D55-841C-1BD621597E46}" destId="{320FA33D-9D06-4E99-A9AD-42AFD9AEB564}" srcOrd="0" destOrd="0" presId="urn:microsoft.com/office/officeart/2005/8/layout/pyramid2"/>
    <dgm:cxn modelId="{F9F4AF59-39F1-45D8-AC82-9BD202A1E93A}" srcId="{970D4024-F4ED-4F30-A0FB-21ABB07A268B}" destId="{AB726EF2-2B93-45E9-BD33-8F019CBABDBC}" srcOrd="0" destOrd="0" parTransId="{1FFD8799-7D1C-4354-B3D8-87C29758237D}" sibTransId="{1EAECCD0-32E0-4CE9-96C0-0BD097F6ADE7}"/>
    <dgm:cxn modelId="{D15D9C94-FDB7-6C42-9DCC-F605B34F614A}" type="presOf" srcId="{26F40984-3B59-4D09-9429-042C3EADEE07}" destId="{123ED02A-FEED-4F0E-ADAD-4D1D45499A99}" srcOrd="0" destOrd="0" presId="urn:microsoft.com/office/officeart/2005/8/layout/pyramid2"/>
    <dgm:cxn modelId="{319A1576-564D-4688-9EBA-488696A63F94}" srcId="{970D4024-F4ED-4F30-A0FB-21ABB07A268B}" destId="{B0804269-8FF8-4D55-841C-1BD621597E46}" srcOrd="2" destOrd="0" parTransId="{0C763137-59F2-4C0A-829E-C211EDA356C9}" sibTransId="{77447703-0700-453B-BA6C-6DE212089077}"/>
    <dgm:cxn modelId="{36E26CCB-4896-C54B-AA34-ABD308239927}" type="presOf" srcId="{970D4024-F4ED-4F30-A0FB-21ABB07A268B}" destId="{38E249E2-E895-46D7-8D71-9476195DBC2C}" srcOrd="0" destOrd="0" presId="urn:microsoft.com/office/officeart/2005/8/layout/pyramid2"/>
    <dgm:cxn modelId="{FDD24BB4-2DBE-4FD5-841A-426AB598EF00}" srcId="{970D4024-F4ED-4F30-A0FB-21ABB07A268B}" destId="{26F40984-3B59-4D09-9429-042C3EADEE07}" srcOrd="3" destOrd="0" parTransId="{B379B31D-BC77-48FB-B10B-451EC9FEFF45}" sibTransId="{D910CDB9-F8DF-40D7-9B9A-61E13668B9FA}"/>
    <dgm:cxn modelId="{BBE558BC-DEF8-D34F-BB1A-571F0854A74B}" type="presOf" srcId="{3AF408F6-97C9-4524-B28D-7EA01F7C6FF2}" destId="{A121715C-C2E2-42DA-BD56-C06FF9388765}" srcOrd="0" destOrd="0" presId="urn:microsoft.com/office/officeart/2005/8/layout/pyramid2"/>
    <dgm:cxn modelId="{DAA1E646-EBDC-BD4C-A179-2FBBE78ADBFB}" type="presOf" srcId="{5427DCA2-E35C-4CE9-B6EC-E5C7E794BDC8}" destId="{D46F3A05-163A-4EF6-BFD3-048DE29B364C}" srcOrd="0" destOrd="0" presId="urn:microsoft.com/office/officeart/2005/8/layout/pyramid2"/>
    <dgm:cxn modelId="{8CE7675E-40CD-834C-9310-253BF39D3375}" type="presParOf" srcId="{38E249E2-E895-46D7-8D71-9476195DBC2C}" destId="{6CD27BA7-DF70-451A-8CAA-6E544FD0EFCB}" srcOrd="0" destOrd="0" presId="urn:microsoft.com/office/officeart/2005/8/layout/pyramid2"/>
    <dgm:cxn modelId="{7983D005-0788-9B44-AD87-C7DDD3172AF8}" type="presParOf" srcId="{38E249E2-E895-46D7-8D71-9476195DBC2C}" destId="{2A326755-912A-498F-A7C5-039559B61515}" srcOrd="1" destOrd="0" presId="urn:microsoft.com/office/officeart/2005/8/layout/pyramid2"/>
    <dgm:cxn modelId="{D67E64D9-B2D1-3A4E-8821-0CFCED106858}" type="presParOf" srcId="{2A326755-912A-498F-A7C5-039559B61515}" destId="{39BD2453-CB9A-49A0-AE73-7115EF3BA652}" srcOrd="0" destOrd="0" presId="urn:microsoft.com/office/officeart/2005/8/layout/pyramid2"/>
    <dgm:cxn modelId="{2E9C2737-1160-4F40-8D26-940948C33C4C}" type="presParOf" srcId="{2A326755-912A-498F-A7C5-039559B61515}" destId="{8D7942BA-DFE9-45BE-A4E5-ADE94D9831DF}" srcOrd="1" destOrd="0" presId="urn:microsoft.com/office/officeart/2005/8/layout/pyramid2"/>
    <dgm:cxn modelId="{652A81A2-99ED-624A-90B5-781739DE5966}" type="presParOf" srcId="{2A326755-912A-498F-A7C5-039559B61515}" destId="{D46F3A05-163A-4EF6-BFD3-048DE29B364C}" srcOrd="2" destOrd="0" presId="urn:microsoft.com/office/officeart/2005/8/layout/pyramid2"/>
    <dgm:cxn modelId="{D2541AC4-E165-1747-AAF0-2EB428030434}" type="presParOf" srcId="{2A326755-912A-498F-A7C5-039559B61515}" destId="{26E01D53-4434-4023-A3CA-2EC555F23716}" srcOrd="3" destOrd="0" presId="urn:microsoft.com/office/officeart/2005/8/layout/pyramid2"/>
    <dgm:cxn modelId="{2818E9E0-5822-F040-8FAC-61A991F4CE40}" type="presParOf" srcId="{2A326755-912A-498F-A7C5-039559B61515}" destId="{320FA33D-9D06-4E99-A9AD-42AFD9AEB564}" srcOrd="4" destOrd="0" presId="urn:microsoft.com/office/officeart/2005/8/layout/pyramid2"/>
    <dgm:cxn modelId="{A7D0226D-6580-494F-9664-6FC2969F7589}" type="presParOf" srcId="{2A326755-912A-498F-A7C5-039559B61515}" destId="{5CAACAB3-14AF-42AE-81B9-2C8269F07348}" srcOrd="5" destOrd="0" presId="urn:microsoft.com/office/officeart/2005/8/layout/pyramid2"/>
    <dgm:cxn modelId="{5CD022F9-7898-F54A-B7AD-48E071857D0B}" type="presParOf" srcId="{2A326755-912A-498F-A7C5-039559B61515}" destId="{123ED02A-FEED-4F0E-ADAD-4D1D45499A99}" srcOrd="6" destOrd="0" presId="urn:microsoft.com/office/officeart/2005/8/layout/pyramid2"/>
    <dgm:cxn modelId="{470B5394-E42B-944A-932C-6608B707ADBF}" type="presParOf" srcId="{2A326755-912A-498F-A7C5-039559B61515}" destId="{84817A2B-8E96-4C63-8004-A59474A29707}" srcOrd="7" destOrd="0" presId="urn:microsoft.com/office/officeart/2005/8/layout/pyramid2"/>
    <dgm:cxn modelId="{2040C7B2-2C90-0541-90DB-8CC0D4D7706D}" type="presParOf" srcId="{2A326755-912A-498F-A7C5-039559B61515}" destId="{A121715C-C2E2-42DA-BD56-C06FF9388765}" srcOrd="8" destOrd="0" presId="urn:microsoft.com/office/officeart/2005/8/layout/pyramid2"/>
    <dgm:cxn modelId="{4601C2BE-E10D-E649-BA10-463A02BB0795}" type="presParOf" srcId="{2A326755-912A-498F-A7C5-039559B61515}" destId="{5A8D84A9-A4AA-4373-BF12-AE07CFA954A5}" srcOrd="9" destOrd="0" presId="urn:microsoft.com/office/officeart/2005/8/layout/pyramid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EF53AE-CF0B-49A5-B487-FB631F5D3EA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5EEEC1C-F75E-4B15-81F8-9A07F7F53B55}">
      <dgm:prSet phldrT="[Text]"/>
      <dgm:spPr/>
      <dgm:t>
        <a:bodyPr/>
        <a:lstStyle/>
        <a:p>
          <a:r>
            <a:rPr lang="en-US" b="1" dirty="0" smtClean="0">
              <a:solidFill>
                <a:schemeClr val="tx1"/>
              </a:solidFill>
            </a:rPr>
            <a:t>Motives</a:t>
          </a:r>
          <a:endParaRPr lang="en-US" b="1" dirty="0">
            <a:solidFill>
              <a:schemeClr val="tx1"/>
            </a:solidFill>
          </a:endParaRPr>
        </a:p>
      </dgm:t>
    </dgm:pt>
    <dgm:pt modelId="{F8D51E87-1CCB-4363-A2AF-5F2AEC9EE7DC}" type="parTrans" cxnId="{B3CCF53E-394E-4E86-BBAF-C91618E36188}">
      <dgm:prSet/>
      <dgm:spPr/>
      <dgm:t>
        <a:bodyPr/>
        <a:lstStyle/>
        <a:p>
          <a:endParaRPr lang="en-US" b="1">
            <a:solidFill>
              <a:schemeClr val="tx1"/>
            </a:solidFill>
          </a:endParaRPr>
        </a:p>
      </dgm:t>
    </dgm:pt>
    <dgm:pt modelId="{00F81807-09F4-432D-8458-1ED187996DCC}" type="sibTrans" cxnId="{B3CCF53E-394E-4E86-BBAF-C91618E36188}">
      <dgm:prSet/>
      <dgm:spPr/>
      <dgm:t>
        <a:bodyPr/>
        <a:lstStyle/>
        <a:p>
          <a:endParaRPr lang="en-US" b="1">
            <a:solidFill>
              <a:schemeClr val="tx1"/>
            </a:solidFill>
          </a:endParaRPr>
        </a:p>
      </dgm:t>
    </dgm:pt>
    <dgm:pt modelId="{E7023421-0B97-47C9-ADAE-2691F0007EC5}">
      <dgm:prSet/>
      <dgm:spPr/>
      <dgm:t>
        <a:bodyPr/>
        <a:lstStyle/>
        <a:p>
          <a:r>
            <a:rPr lang="en-US" b="1" smtClean="0">
              <a:solidFill>
                <a:schemeClr val="tx1"/>
              </a:solidFill>
            </a:rPr>
            <a:t>Perceptions</a:t>
          </a:r>
          <a:endParaRPr lang="en-US" b="1" dirty="0" smtClean="0">
            <a:solidFill>
              <a:schemeClr val="tx1"/>
            </a:solidFill>
          </a:endParaRPr>
        </a:p>
      </dgm:t>
    </dgm:pt>
    <dgm:pt modelId="{B607A74A-DB67-42B9-81CF-787259BEAF18}" type="parTrans" cxnId="{6FD3DE05-9685-4D7F-A363-01F4FED26DA3}">
      <dgm:prSet/>
      <dgm:spPr/>
      <dgm:t>
        <a:bodyPr/>
        <a:lstStyle/>
        <a:p>
          <a:endParaRPr lang="en-US" b="1">
            <a:solidFill>
              <a:schemeClr val="tx1"/>
            </a:solidFill>
          </a:endParaRPr>
        </a:p>
      </dgm:t>
    </dgm:pt>
    <dgm:pt modelId="{EFFC84D6-FB04-433D-8E50-34A011A1DCC6}" type="sibTrans" cxnId="{6FD3DE05-9685-4D7F-A363-01F4FED26DA3}">
      <dgm:prSet/>
      <dgm:spPr/>
      <dgm:t>
        <a:bodyPr/>
        <a:lstStyle/>
        <a:p>
          <a:endParaRPr lang="en-US" b="1">
            <a:solidFill>
              <a:schemeClr val="tx1"/>
            </a:solidFill>
          </a:endParaRPr>
        </a:p>
      </dgm:t>
    </dgm:pt>
    <dgm:pt modelId="{2D549202-DC88-49A0-87B2-5A070C196EC5}">
      <dgm:prSet/>
      <dgm:spPr/>
      <dgm:t>
        <a:bodyPr/>
        <a:lstStyle/>
        <a:p>
          <a:r>
            <a:rPr lang="en-US" b="1" smtClean="0">
              <a:solidFill>
                <a:schemeClr val="tx1"/>
              </a:solidFill>
            </a:rPr>
            <a:t>Preferences</a:t>
          </a:r>
          <a:endParaRPr lang="en-US" b="1" dirty="0" smtClean="0">
            <a:solidFill>
              <a:schemeClr val="tx1"/>
            </a:solidFill>
          </a:endParaRPr>
        </a:p>
      </dgm:t>
    </dgm:pt>
    <dgm:pt modelId="{873627F7-4A2D-4571-BE22-26D99DE5FE48}" type="parTrans" cxnId="{B4CFF7B2-84DA-4AB8-A4A6-BD6601AE8286}">
      <dgm:prSet/>
      <dgm:spPr/>
      <dgm:t>
        <a:bodyPr/>
        <a:lstStyle/>
        <a:p>
          <a:endParaRPr lang="en-US" b="1">
            <a:solidFill>
              <a:schemeClr val="tx1"/>
            </a:solidFill>
          </a:endParaRPr>
        </a:p>
      </dgm:t>
    </dgm:pt>
    <dgm:pt modelId="{1810D932-9D7E-4F19-9C18-BEB4A25668FD}" type="sibTrans" cxnId="{B4CFF7B2-84DA-4AB8-A4A6-BD6601AE8286}">
      <dgm:prSet/>
      <dgm:spPr/>
      <dgm:t>
        <a:bodyPr/>
        <a:lstStyle/>
        <a:p>
          <a:endParaRPr lang="en-US" b="1">
            <a:solidFill>
              <a:schemeClr val="tx1"/>
            </a:solidFill>
          </a:endParaRPr>
        </a:p>
      </dgm:t>
    </dgm:pt>
    <dgm:pt modelId="{0D56262B-4FD2-49EB-AC49-328324EBD1A2}">
      <dgm:prSet/>
      <dgm:spPr/>
      <dgm:t>
        <a:bodyPr/>
        <a:lstStyle/>
        <a:p>
          <a:r>
            <a:rPr lang="en-US" b="1" smtClean="0">
              <a:solidFill>
                <a:schemeClr val="tx1"/>
              </a:solidFill>
            </a:rPr>
            <a:t>Age</a:t>
          </a:r>
          <a:endParaRPr lang="en-US" b="1" dirty="0" smtClean="0">
            <a:solidFill>
              <a:schemeClr val="tx1"/>
            </a:solidFill>
          </a:endParaRPr>
        </a:p>
      </dgm:t>
    </dgm:pt>
    <dgm:pt modelId="{645DC72A-C9A7-40BF-8FE1-6BDD86FA2B5D}" type="parTrans" cxnId="{4A3488E1-A1DA-44DD-AD9D-D5088E734D9F}">
      <dgm:prSet/>
      <dgm:spPr/>
      <dgm:t>
        <a:bodyPr/>
        <a:lstStyle/>
        <a:p>
          <a:endParaRPr lang="en-US" b="1">
            <a:solidFill>
              <a:schemeClr val="tx1"/>
            </a:solidFill>
          </a:endParaRPr>
        </a:p>
      </dgm:t>
    </dgm:pt>
    <dgm:pt modelId="{E6F39845-FD73-4E63-AFA2-7777C8482E5F}" type="sibTrans" cxnId="{4A3488E1-A1DA-44DD-AD9D-D5088E734D9F}">
      <dgm:prSet/>
      <dgm:spPr/>
      <dgm:t>
        <a:bodyPr/>
        <a:lstStyle/>
        <a:p>
          <a:endParaRPr lang="en-US" b="1">
            <a:solidFill>
              <a:schemeClr val="tx1"/>
            </a:solidFill>
          </a:endParaRPr>
        </a:p>
      </dgm:t>
    </dgm:pt>
    <dgm:pt modelId="{64BD34D7-6291-4513-AAF9-052DEC473A24}">
      <dgm:prSet/>
      <dgm:spPr/>
      <dgm:t>
        <a:bodyPr/>
        <a:lstStyle/>
        <a:p>
          <a:r>
            <a:rPr lang="en-US" b="1" smtClean="0">
              <a:solidFill>
                <a:schemeClr val="tx1"/>
              </a:solidFill>
            </a:rPr>
            <a:t>Income</a:t>
          </a:r>
          <a:endParaRPr lang="en-US" b="1" dirty="0" smtClean="0">
            <a:solidFill>
              <a:schemeClr val="tx1"/>
            </a:solidFill>
          </a:endParaRPr>
        </a:p>
      </dgm:t>
    </dgm:pt>
    <dgm:pt modelId="{06421FA0-4552-42E2-9C0A-A0363EAC89B7}" type="parTrans" cxnId="{C31CFD21-2D39-4085-94C1-5036DF925C9B}">
      <dgm:prSet/>
      <dgm:spPr/>
      <dgm:t>
        <a:bodyPr/>
        <a:lstStyle/>
        <a:p>
          <a:endParaRPr lang="en-US" b="1">
            <a:solidFill>
              <a:schemeClr val="tx1"/>
            </a:solidFill>
          </a:endParaRPr>
        </a:p>
      </dgm:t>
    </dgm:pt>
    <dgm:pt modelId="{2B80B921-239D-40E1-8225-DD3F09901936}" type="sibTrans" cxnId="{C31CFD21-2D39-4085-94C1-5036DF925C9B}">
      <dgm:prSet/>
      <dgm:spPr/>
      <dgm:t>
        <a:bodyPr/>
        <a:lstStyle/>
        <a:p>
          <a:endParaRPr lang="en-US" b="1">
            <a:solidFill>
              <a:schemeClr val="tx1"/>
            </a:solidFill>
          </a:endParaRPr>
        </a:p>
      </dgm:t>
    </dgm:pt>
    <dgm:pt modelId="{6C5A7F8B-8B2E-4167-8D7F-4D615347F495}">
      <dgm:prSet/>
      <dgm:spPr/>
      <dgm:t>
        <a:bodyPr/>
        <a:lstStyle/>
        <a:p>
          <a:r>
            <a:rPr lang="en-US" b="1" smtClean="0">
              <a:solidFill>
                <a:schemeClr val="tx1"/>
              </a:solidFill>
            </a:rPr>
            <a:t>Education</a:t>
          </a:r>
          <a:endParaRPr lang="en-US" b="1" dirty="0" smtClean="0">
            <a:solidFill>
              <a:schemeClr val="tx1"/>
            </a:solidFill>
          </a:endParaRPr>
        </a:p>
      </dgm:t>
    </dgm:pt>
    <dgm:pt modelId="{28FBB919-69AB-476B-9B3A-5F36D26805E6}" type="parTrans" cxnId="{610C6047-A7C0-4FAF-986F-4187F8D94389}">
      <dgm:prSet/>
      <dgm:spPr/>
      <dgm:t>
        <a:bodyPr/>
        <a:lstStyle/>
        <a:p>
          <a:endParaRPr lang="en-US" b="1">
            <a:solidFill>
              <a:schemeClr val="tx1"/>
            </a:solidFill>
          </a:endParaRPr>
        </a:p>
      </dgm:t>
    </dgm:pt>
    <dgm:pt modelId="{3C02A233-83DB-4E2D-9F45-A641C859D2A4}" type="sibTrans" cxnId="{610C6047-A7C0-4FAF-986F-4187F8D94389}">
      <dgm:prSet/>
      <dgm:spPr/>
      <dgm:t>
        <a:bodyPr/>
        <a:lstStyle/>
        <a:p>
          <a:endParaRPr lang="en-US" b="1">
            <a:solidFill>
              <a:schemeClr val="tx1"/>
            </a:solidFill>
          </a:endParaRPr>
        </a:p>
      </dgm:t>
    </dgm:pt>
    <dgm:pt modelId="{34E62CD4-FBAF-4115-A2CB-11B4DCC60FDD}">
      <dgm:prSet/>
      <dgm:spPr/>
      <dgm:t>
        <a:bodyPr/>
        <a:lstStyle/>
        <a:p>
          <a:r>
            <a:rPr lang="en-US" b="1" smtClean="0">
              <a:solidFill>
                <a:schemeClr val="tx1"/>
              </a:solidFill>
            </a:rPr>
            <a:t>Attitude toward risk</a:t>
          </a:r>
          <a:endParaRPr lang="en-US" b="1">
            <a:solidFill>
              <a:schemeClr val="tx1"/>
            </a:solidFill>
          </a:endParaRPr>
        </a:p>
      </dgm:t>
    </dgm:pt>
    <dgm:pt modelId="{0C42C7E3-29CF-4FCF-98AC-A52D1EC54CED}" type="parTrans" cxnId="{0502B35D-D8B6-4B14-84FC-E0E169ABE05A}">
      <dgm:prSet/>
      <dgm:spPr/>
      <dgm:t>
        <a:bodyPr/>
        <a:lstStyle/>
        <a:p>
          <a:endParaRPr lang="en-US" b="1">
            <a:solidFill>
              <a:schemeClr val="tx1"/>
            </a:solidFill>
          </a:endParaRPr>
        </a:p>
      </dgm:t>
    </dgm:pt>
    <dgm:pt modelId="{AC818583-8FFF-4D24-A281-98F957E7D33D}" type="sibTrans" cxnId="{0502B35D-D8B6-4B14-84FC-E0E169ABE05A}">
      <dgm:prSet/>
      <dgm:spPr/>
      <dgm:t>
        <a:bodyPr/>
        <a:lstStyle/>
        <a:p>
          <a:endParaRPr lang="en-US" b="1">
            <a:solidFill>
              <a:schemeClr val="tx1"/>
            </a:solidFill>
          </a:endParaRPr>
        </a:p>
      </dgm:t>
    </dgm:pt>
    <dgm:pt modelId="{CF493D32-64AE-4975-BBF3-73BEE8BE292A}" type="pres">
      <dgm:prSet presAssocID="{44EF53AE-CF0B-49A5-B487-FB631F5D3EAC}" presName="diagram" presStyleCnt="0">
        <dgm:presLayoutVars>
          <dgm:dir/>
          <dgm:resizeHandles val="exact"/>
        </dgm:presLayoutVars>
      </dgm:prSet>
      <dgm:spPr/>
      <dgm:t>
        <a:bodyPr/>
        <a:lstStyle/>
        <a:p>
          <a:endParaRPr lang="en-US"/>
        </a:p>
      </dgm:t>
    </dgm:pt>
    <dgm:pt modelId="{3B5C6858-F72E-43AA-A1F1-9BEBCB3F5BBE}" type="pres">
      <dgm:prSet presAssocID="{15EEEC1C-F75E-4B15-81F8-9A07F7F53B55}" presName="node" presStyleLbl="node1" presStyleIdx="0" presStyleCnt="7">
        <dgm:presLayoutVars>
          <dgm:bulletEnabled val="1"/>
        </dgm:presLayoutVars>
      </dgm:prSet>
      <dgm:spPr/>
      <dgm:t>
        <a:bodyPr/>
        <a:lstStyle/>
        <a:p>
          <a:endParaRPr lang="en-US"/>
        </a:p>
      </dgm:t>
    </dgm:pt>
    <dgm:pt modelId="{C2E8329F-D72E-4D5B-A178-ECB2BC9E15F7}" type="pres">
      <dgm:prSet presAssocID="{00F81807-09F4-432D-8458-1ED187996DCC}" presName="sibTrans" presStyleCnt="0"/>
      <dgm:spPr/>
    </dgm:pt>
    <dgm:pt modelId="{9E8670C8-736F-4B08-8EC3-E4D7D82C9136}" type="pres">
      <dgm:prSet presAssocID="{E7023421-0B97-47C9-ADAE-2691F0007EC5}" presName="node" presStyleLbl="node1" presStyleIdx="1" presStyleCnt="7">
        <dgm:presLayoutVars>
          <dgm:bulletEnabled val="1"/>
        </dgm:presLayoutVars>
      </dgm:prSet>
      <dgm:spPr/>
      <dgm:t>
        <a:bodyPr/>
        <a:lstStyle/>
        <a:p>
          <a:endParaRPr lang="en-US"/>
        </a:p>
      </dgm:t>
    </dgm:pt>
    <dgm:pt modelId="{944AA170-2461-4190-AB78-8CCF5CCB7820}" type="pres">
      <dgm:prSet presAssocID="{EFFC84D6-FB04-433D-8E50-34A011A1DCC6}" presName="sibTrans" presStyleCnt="0"/>
      <dgm:spPr/>
    </dgm:pt>
    <dgm:pt modelId="{B55B6904-4709-4E59-ADB2-8907F6E6BA76}" type="pres">
      <dgm:prSet presAssocID="{2D549202-DC88-49A0-87B2-5A070C196EC5}" presName="node" presStyleLbl="node1" presStyleIdx="2" presStyleCnt="7">
        <dgm:presLayoutVars>
          <dgm:bulletEnabled val="1"/>
        </dgm:presLayoutVars>
      </dgm:prSet>
      <dgm:spPr/>
      <dgm:t>
        <a:bodyPr/>
        <a:lstStyle/>
        <a:p>
          <a:endParaRPr lang="en-US"/>
        </a:p>
      </dgm:t>
    </dgm:pt>
    <dgm:pt modelId="{ED0FC51B-2219-42D4-B9A9-52036833AA2F}" type="pres">
      <dgm:prSet presAssocID="{1810D932-9D7E-4F19-9C18-BEB4A25668FD}" presName="sibTrans" presStyleCnt="0"/>
      <dgm:spPr/>
    </dgm:pt>
    <dgm:pt modelId="{841F8018-B9AF-4515-9643-54A7007E055B}" type="pres">
      <dgm:prSet presAssocID="{0D56262B-4FD2-49EB-AC49-328324EBD1A2}" presName="node" presStyleLbl="node1" presStyleIdx="3" presStyleCnt="7">
        <dgm:presLayoutVars>
          <dgm:bulletEnabled val="1"/>
        </dgm:presLayoutVars>
      </dgm:prSet>
      <dgm:spPr/>
      <dgm:t>
        <a:bodyPr/>
        <a:lstStyle/>
        <a:p>
          <a:endParaRPr lang="en-US"/>
        </a:p>
      </dgm:t>
    </dgm:pt>
    <dgm:pt modelId="{345E510B-F437-4302-A5D2-79B41B3CBB1E}" type="pres">
      <dgm:prSet presAssocID="{E6F39845-FD73-4E63-AFA2-7777C8482E5F}" presName="sibTrans" presStyleCnt="0"/>
      <dgm:spPr/>
    </dgm:pt>
    <dgm:pt modelId="{D8CF2FDD-18F7-4754-BFEC-41D4FBAC324F}" type="pres">
      <dgm:prSet presAssocID="{64BD34D7-6291-4513-AAF9-052DEC473A24}" presName="node" presStyleLbl="node1" presStyleIdx="4" presStyleCnt="7">
        <dgm:presLayoutVars>
          <dgm:bulletEnabled val="1"/>
        </dgm:presLayoutVars>
      </dgm:prSet>
      <dgm:spPr/>
      <dgm:t>
        <a:bodyPr/>
        <a:lstStyle/>
        <a:p>
          <a:endParaRPr lang="en-US"/>
        </a:p>
      </dgm:t>
    </dgm:pt>
    <dgm:pt modelId="{FCE8E56A-6424-445E-837F-C2C744C8F34E}" type="pres">
      <dgm:prSet presAssocID="{2B80B921-239D-40E1-8225-DD3F09901936}" presName="sibTrans" presStyleCnt="0"/>
      <dgm:spPr/>
    </dgm:pt>
    <dgm:pt modelId="{4B24F6CD-CFB1-4F19-9E82-F7069D531BBD}" type="pres">
      <dgm:prSet presAssocID="{6C5A7F8B-8B2E-4167-8D7F-4D615347F495}" presName="node" presStyleLbl="node1" presStyleIdx="5" presStyleCnt="7">
        <dgm:presLayoutVars>
          <dgm:bulletEnabled val="1"/>
        </dgm:presLayoutVars>
      </dgm:prSet>
      <dgm:spPr/>
      <dgm:t>
        <a:bodyPr/>
        <a:lstStyle/>
        <a:p>
          <a:endParaRPr lang="en-US"/>
        </a:p>
      </dgm:t>
    </dgm:pt>
    <dgm:pt modelId="{F701CE46-D84C-4DC4-B5D8-41E9DBB75F2F}" type="pres">
      <dgm:prSet presAssocID="{3C02A233-83DB-4E2D-9F45-A641C859D2A4}" presName="sibTrans" presStyleCnt="0"/>
      <dgm:spPr/>
    </dgm:pt>
    <dgm:pt modelId="{C1527856-E009-4715-B04A-BB3BC1ECC739}" type="pres">
      <dgm:prSet presAssocID="{34E62CD4-FBAF-4115-A2CB-11B4DCC60FDD}" presName="node" presStyleLbl="node1" presStyleIdx="6" presStyleCnt="7">
        <dgm:presLayoutVars>
          <dgm:bulletEnabled val="1"/>
        </dgm:presLayoutVars>
      </dgm:prSet>
      <dgm:spPr/>
      <dgm:t>
        <a:bodyPr/>
        <a:lstStyle/>
        <a:p>
          <a:endParaRPr lang="en-US"/>
        </a:p>
      </dgm:t>
    </dgm:pt>
  </dgm:ptLst>
  <dgm:cxnLst>
    <dgm:cxn modelId="{59582226-E1FF-9445-8FA9-0186C705A58E}" type="presOf" srcId="{44EF53AE-CF0B-49A5-B487-FB631F5D3EAC}" destId="{CF493D32-64AE-4975-BBF3-73BEE8BE292A}" srcOrd="0" destOrd="0" presId="urn:microsoft.com/office/officeart/2005/8/layout/default"/>
    <dgm:cxn modelId="{9EFB5984-E9AE-FA4A-98E2-B577DA57232C}" type="presOf" srcId="{6C5A7F8B-8B2E-4167-8D7F-4D615347F495}" destId="{4B24F6CD-CFB1-4F19-9E82-F7069D531BBD}" srcOrd="0" destOrd="0" presId="urn:microsoft.com/office/officeart/2005/8/layout/default"/>
    <dgm:cxn modelId="{0502B35D-D8B6-4B14-84FC-E0E169ABE05A}" srcId="{44EF53AE-CF0B-49A5-B487-FB631F5D3EAC}" destId="{34E62CD4-FBAF-4115-A2CB-11B4DCC60FDD}" srcOrd="6" destOrd="0" parTransId="{0C42C7E3-29CF-4FCF-98AC-A52D1EC54CED}" sibTransId="{AC818583-8FFF-4D24-A281-98F957E7D33D}"/>
    <dgm:cxn modelId="{6FD3DE05-9685-4D7F-A363-01F4FED26DA3}" srcId="{44EF53AE-CF0B-49A5-B487-FB631F5D3EAC}" destId="{E7023421-0B97-47C9-ADAE-2691F0007EC5}" srcOrd="1" destOrd="0" parTransId="{B607A74A-DB67-42B9-81CF-787259BEAF18}" sibTransId="{EFFC84D6-FB04-433D-8E50-34A011A1DCC6}"/>
    <dgm:cxn modelId="{68C8B127-9FE0-004A-AFE6-7167C1164DFE}" type="presOf" srcId="{15EEEC1C-F75E-4B15-81F8-9A07F7F53B55}" destId="{3B5C6858-F72E-43AA-A1F1-9BEBCB3F5BBE}" srcOrd="0" destOrd="0" presId="urn:microsoft.com/office/officeart/2005/8/layout/default"/>
    <dgm:cxn modelId="{610C6047-A7C0-4FAF-986F-4187F8D94389}" srcId="{44EF53AE-CF0B-49A5-B487-FB631F5D3EAC}" destId="{6C5A7F8B-8B2E-4167-8D7F-4D615347F495}" srcOrd="5" destOrd="0" parTransId="{28FBB919-69AB-476B-9B3A-5F36D26805E6}" sibTransId="{3C02A233-83DB-4E2D-9F45-A641C859D2A4}"/>
    <dgm:cxn modelId="{99683477-F3C5-3545-B277-3F79CB8266A5}" type="presOf" srcId="{0D56262B-4FD2-49EB-AC49-328324EBD1A2}" destId="{841F8018-B9AF-4515-9643-54A7007E055B}" srcOrd="0" destOrd="0" presId="urn:microsoft.com/office/officeart/2005/8/layout/default"/>
    <dgm:cxn modelId="{B4CFF7B2-84DA-4AB8-A4A6-BD6601AE8286}" srcId="{44EF53AE-CF0B-49A5-B487-FB631F5D3EAC}" destId="{2D549202-DC88-49A0-87B2-5A070C196EC5}" srcOrd="2" destOrd="0" parTransId="{873627F7-4A2D-4571-BE22-26D99DE5FE48}" sibTransId="{1810D932-9D7E-4F19-9C18-BEB4A25668FD}"/>
    <dgm:cxn modelId="{C31CFD21-2D39-4085-94C1-5036DF925C9B}" srcId="{44EF53AE-CF0B-49A5-B487-FB631F5D3EAC}" destId="{64BD34D7-6291-4513-AAF9-052DEC473A24}" srcOrd="4" destOrd="0" parTransId="{06421FA0-4552-42E2-9C0A-A0363EAC89B7}" sibTransId="{2B80B921-239D-40E1-8225-DD3F09901936}"/>
    <dgm:cxn modelId="{9B000E80-EA6D-3D44-8551-D18CAA095678}" type="presOf" srcId="{2D549202-DC88-49A0-87B2-5A070C196EC5}" destId="{B55B6904-4709-4E59-ADB2-8907F6E6BA76}" srcOrd="0" destOrd="0" presId="urn:microsoft.com/office/officeart/2005/8/layout/default"/>
    <dgm:cxn modelId="{ED9F9AB5-E8F3-EB40-8C01-A04CB4D8EF94}" type="presOf" srcId="{34E62CD4-FBAF-4115-A2CB-11B4DCC60FDD}" destId="{C1527856-E009-4715-B04A-BB3BC1ECC739}" srcOrd="0" destOrd="0" presId="urn:microsoft.com/office/officeart/2005/8/layout/default"/>
    <dgm:cxn modelId="{047F56E3-6E9F-274A-A9EC-40AA225E39C2}" type="presOf" srcId="{E7023421-0B97-47C9-ADAE-2691F0007EC5}" destId="{9E8670C8-736F-4B08-8EC3-E4D7D82C9136}" srcOrd="0" destOrd="0" presId="urn:microsoft.com/office/officeart/2005/8/layout/default"/>
    <dgm:cxn modelId="{B3CCF53E-394E-4E86-BBAF-C91618E36188}" srcId="{44EF53AE-CF0B-49A5-B487-FB631F5D3EAC}" destId="{15EEEC1C-F75E-4B15-81F8-9A07F7F53B55}" srcOrd="0" destOrd="0" parTransId="{F8D51E87-1CCB-4363-A2AF-5F2AEC9EE7DC}" sibTransId="{00F81807-09F4-432D-8458-1ED187996DCC}"/>
    <dgm:cxn modelId="{4A3488E1-A1DA-44DD-AD9D-D5088E734D9F}" srcId="{44EF53AE-CF0B-49A5-B487-FB631F5D3EAC}" destId="{0D56262B-4FD2-49EB-AC49-328324EBD1A2}" srcOrd="3" destOrd="0" parTransId="{645DC72A-C9A7-40BF-8FE1-6BDD86FA2B5D}" sibTransId="{E6F39845-FD73-4E63-AFA2-7777C8482E5F}"/>
    <dgm:cxn modelId="{B043D088-30F7-A341-96AE-86D5D933871F}" type="presOf" srcId="{64BD34D7-6291-4513-AAF9-052DEC473A24}" destId="{D8CF2FDD-18F7-4754-BFEC-41D4FBAC324F}" srcOrd="0" destOrd="0" presId="urn:microsoft.com/office/officeart/2005/8/layout/default"/>
    <dgm:cxn modelId="{7186F685-5B47-1549-81B2-7763F837C430}" type="presParOf" srcId="{CF493D32-64AE-4975-BBF3-73BEE8BE292A}" destId="{3B5C6858-F72E-43AA-A1F1-9BEBCB3F5BBE}" srcOrd="0" destOrd="0" presId="urn:microsoft.com/office/officeart/2005/8/layout/default"/>
    <dgm:cxn modelId="{34683DF2-1B0A-104F-A451-A3339CA2C457}" type="presParOf" srcId="{CF493D32-64AE-4975-BBF3-73BEE8BE292A}" destId="{C2E8329F-D72E-4D5B-A178-ECB2BC9E15F7}" srcOrd="1" destOrd="0" presId="urn:microsoft.com/office/officeart/2005/8/layout/default"/>
    <dgm:cxn modelId="{EA59FFA4-294A-8640-9FCD-E6312AFF7935}" type="presParOf" srcId="{CF493D32-64AE-4975-BBF3-73BEE8BE292A}" destId="{9E8670C8-736F-4B08-8EC3-E4D7D82C9136}" srcOrd="2" destOrd="0" presId="urn:microsoft.com/office/officeart/2005/8/layout/default"/>
    <dgm:cxn modelId="{62D98DDF-9FC0-5D4D-A562-F9EE04EC0C06}" type="presParOf" srcId="{CF493D32-64AE-4975-BBF3-73BEE8BE292A}" destId="{944AA170-2461-4190-AB78-8CCF5CCB7820}" srcOrd="3" destOrd="0" presId="urn:microsoft.com/office/officeart/2005/8/layout/default"/>
    <dgm:cxn modelId="{863DA35F-43AD-2047-AC18-F280634F2B34}" type="presParOf" srcId="{CF493D32-64AE-4975-BBF3-73BEE8BE292A}" destId="{B55B6904-4709-4E59-ADB2-8907F6E6BA76}" srcOrd="4" destOrd="0" presId="urn:microsoft.com/office/officeart/2005/8/layout/default"/>
    <dgm:cxn modelId="{48145B75-11B9-F14B-9993-221917EE93A3}" type="presParOf" srcId="{CF493D32-64AE-4975-BBF3-73BEE8BE292A}" destId="{ED0FC51B-2219-42D4-B9A9-52036833AA2F}" srcOrd="5" destOrd="0" presId="urn:microsoft.com/office/officeart/2005/8/layout/default"/>
    <dgm:cxn modelId="{96CC69D0-6A49-BF4E-9D20-33D45262F6B9}" type="presParOf" srcId="{CF493D32-64AE-4975-BBF3-73BEE8BE292A}" destId="{841F8018-B9AF-4515-9643-54A7007E055B}" srcOrd="6" destOrd="0" presId="urn:microsoft.com/office/officeart/2005/8/layout/default"/>
    <dgm:cxn modelId="{637D757C-3E15-AA45-A557-1169EB53BCF7}" type="presParOf" srcId="{CF493D32-64AE-4975-BBF3-73BEE8BE292A}" destId="{345E510B-F437-4302-A5D2-79B41B3CBB1E}" srcOrd="7" destOrd="0" presId="urn:microsoft.com/office/officeart/2005/8/layout/default"/>
    <dgm:cxn modelId="{3759FAC1-A98C-8640-8F00-F2F2E3B344EE}" type="presParOf" srcId="{CF493D32-64AE-4975-BBF3-73BEE8BE292A}" destId="{D8CF2FDD-18F7-4754-BFEC-41D4FBAC324F}" srcOrd="8" destOrd="0" presId="urn:microsoft.com/office/officeart/2005/8/layout/default"/>
    <dgm:cxn modelId="{8161AA85-1971-1A4D-BC7D-FC053C51A977}" type="presParOf" srcId="{CF493D32-64AE-4975-BBF3-73BEE8BE292A}" destId="{FCE8E56A-6424-445E-837F-C2C744C8F34E}" srcOrd="9" destOrd="0" presId="urn:microsoft.com/office/officeart/2005/8/layout/default"/>
    <dgm:cxn modelId="{83CF2C22-1FAD-F842-B5E7-7820EACC2A1D}" type="presParOf" srcId="{CF493D32-64AE-4975-BBF3-73BEE8BE292A}" destId="{4B24F6CD-CFB1-4F19-9E82-F7069D531BBD}" srcOrd="10" destOrd="0" presId="urn:microsoft.com/office/officeart/2005/8/layout/default"/>
    <dgm:cxn modelId="{389C3AB9-A6E9-7247-8FD8-EA39A4150D4D}" type="presParOf" srcId="{CF493D32-64AE-4975-BBF3-73BEE8BE292A}" destId="{F701CE46-D84C-4DC4-B5D8-41E9DBB75F2F}" srcOrd="11" destOrd="0" presId="urn:microsoft.com/office/officeart/2005/8/layout/default"/>
    <dgm:cxn modelId="{F36749B8-6907-AB41-A64E-04BB34DE2335}" type="presParOf" srcId="{CF493D32-64AE-4975-BBF3-73BEE8BE292A}" destId="{C1527856-E009-4715-B04A-BB3BC1ECC739}" srcOrd="12"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5DCD95-272B-4AB1-88DF-F91D0938220F}">
      <dsp:nvSpPr>
        <dsp:cNvPr id="0" name=""/>
        <dsp:cNvSpPr/>
      </dsp:nvSpPr>
      <dsp:spPr>
        <a:xfrm>
          <a:off x="0" y="56924"/>
          <a:ext cx="6629400" cy="842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Fewer and larger buyers</a:t>
          </a:r>
          <a:endParaRPr lang="en-US" sz="3600" kern="1200" dirty="0"/>
        </a:p>
      </dsp:txBody>
      <dsp:txXfrm>
        <a:off x="0" y="56924"/>
        <a:ext cx="6629400" cy="842400"/>
      </dsp:txXfrm>
    </dsp:sp>
    <dsp:sp modelId="{EF1F1A75-DF94-4289-9D1F-B38E7AFC45A9}">
      <dsp:nvSpPr>
        <dsp:cNvPr id="0" name=""/>
        <dsp:cNvSpPr/>
      </dsp:nvSpPr>
      <dsp:spPr>
        <a:xfrm>
          <a:off x="0" y="1003005"/>
          <a:ext cx="6629400" cy="8424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Derived demand</a:t>
          </a:r>
          <a:endParaRPr lang="en-US" sz="2800" kern="1200" dirty="0"/>
        </a:p>
      </dsp:txBody>
      <dsp:txXfrm>
        <a:off x="0" y="1003005"/>
        <a:ext cx="6629400" cy="842400"/>
      </dsp:txXfrm>
    </dsp:sp>
    <dsp:sp modelId="{1351400B-7FB8-43CE-9A55-534BDAE5C9EB}">
      <dsp:nvSpPr>
        <dsp:cNvPr id="0" name=""/>
        <dsp:cNvSpPr/>
      </dsp:nvSpPr>
      <dsp:spPr>
        <a:xfrm>
          <a:off x="0" y="1845405"/>
          <a:ext cx="662940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83"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t>Inelastic demand</a:t>
          </a:r>
          <a:endParaRPr lang="en-US" sz="2800" kern="1200" dirty="0"/>
        </a:p>
        <a:p>
          <a:pPr marL="285750" lvl="1" indent="-285750" algn="l" defTabSz="1244600" rtl="0">
            <a:lnSpc>
              <a:spcPct val="90000"/>
            </a:lnSpc>
            <a:spcBef>
              <a:spcPct val="0"/>
            </a:spcBef>
            <a:spcAft>
              <a:spcPct val="20000"/>
            </a:spcAft>
            <a:buChar char="••"/>
          </a:pPr>
          <a:r>
            <a:rPr lang="en-US" sz="2800" kern="1200" dirty="0" smtClean="0"/>
            <a:t>Fluctuating demand</a:t>
          </a:r>
          <a:endParaRPr lang="en-US" sz="2800" kern="1200" dirty="0"/>
        </a:p>
      </dsp:txBody>
      <dsp:txXfrm>
        <a:off x="0" y="1845405"/>
        <a:ext cx="6629400" cy="912870"/>
      </dsp:txXfrm>
    </dsp:sp>
    <dsp:sp modelId="{DAFB0BA3-5734-4921-AA02-E1EE5D4D4E42}">
      <dsp:nvSpPr>
        <dsp:cNvPr id="0" name=""/>
        <dsp:cNvSpPr/>
      </dsp:nvSpPr>
      <dsp:spPr>
        <a:xfrm>
          <a:off x="0" y="2758274"/>
          <a:ext cx="6629400" cy="8424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Buyer and seller dependency</a:t>
          </a:r>
          <a:endParaRPr lang="en-US" sz="3600" kern="1200" dirty="0"/>
        </a:p>
      </dsp:txBody>
      <dsp:txXfrm>
        <a:off x="0" y="2758274"/>
        <a:ext cx="6629400" cy="8424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976275-9C9D-4672-92EF-E8F863538556}">
      <dsp:nvSpPr>
        <dsp:cNvPr id="0" name=""/>
        <dsp:cNvSpPr/>
      </dsp:nvSpPr>
      <dsp:spPr>
        <a:xfrm>
          <a:off x="2669" y="0"/>
          <a:ext cx="2568029" cy="3733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smtClean="0"/>
            <a:t>Economic Factors</a:t>
          </a:r>
          <a:endParaRPr lang="en-US" sz="3300" b="1" kern="1200" dirty="0"/>
        </a:p>
      </dsp:txBody>
      <dsp:txXfrm>
        <a:off x="2669" y="0"/>
        <a:ext cx="2568029" cy="1120140"/>
      </dsp:txXfrm>
    </dsp:sp>
    <dsp:sp modelId="{507980F3-D1AE-45C0-B46B-3A62E95C721B}">
      <dsp:nvSpPr>
        <dsp:cNvPr id="0" name=""/>
        <dsp:cNvSpPr/>
      </dsp:nvSpPr>
      <dsp:spPr>
        <a:xfrm>
          <a:off x="259472" y="1121234"/>
          <a:ext cx="2054423" cy="11257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b="1" kern="1200" dirty="0" smtClean="0"/>
            <a:t>Price</a:t>
          </a:r>
        </a:p>
      </dsp:txBody>
      <dsp:txXfrm>
        <a:off x="259472" y="1121234"/>
        <a:ext cx="2054423" cy="1125792"/>
      </dsp:txXfrm>
    </dsp:sp>
    <dsp:sp modelId="{1F471FCB-C1A4-4E25-8456-CD7F4CC77DC2}">
      <dsp:nvSpPr>
        <dsp:cNvPr id="0" name=""/>
        <dsp:cNvSpPr/>
      </dsp:nvSpPr>
      <dsp:spPr>
        <a:xfrm>
          <a:off x="225430" y="2474912"/>
          <a:ext cx="2054423" cy="11257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b="1" kern="1200" dirty="0" smtClean="0"/>
            <a:t>Service</a:t>
          </a:r>
        </a:p>
      </dsp:txBody>
      <dsp:txXfrm>
        <a:off x="225430" y="2474912"/>
        <a:ext cx="2054423" cy="1125792"/>
      </dsp:txXfrm>
    </dsp:sp>
    <dsp:sp modelId="{F3806930-DB48-4B2D-92E0-D342957D3591}">
      <dsp:nvSpPr>
        <dsp:cNvPr id="0" name=""/>
        <dsp:cNvSpPr/>
      </dsp:nvSpPr>
      <dsp:spPr>
        <a:xfrm>
          <a:off x="2765970" y="0"/>
          <a:ext cx="2568029" cy="3733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b="1" kern="1200" dirty="0" smtClean="0"/>
            <a:t>Personal Factors</a:t>
          </a:r>
        </a:p>
      </dsp:txBody>
      <dsp:txXfrm>
        <a:off x="2765970" y="0"/>
        <a:ext cx="2568029" cy="1120140"/>
      </dsp:txXfrm>
    </dsp:sp>
    <dsp:sp modelId="{0A0A872A-C77C-406E-9936-C8ECDCD8BA87}">
      <dsp:nvSpPr>
        <dsp:cNvPr id="0" name=""/>
        <dsp:cNvSpPr/>
      </dsp:nvSpPr>
      <dsp:spPr>
        <a:xfrm>
          <a:off x="3020104" y="1120140"/>
          <a:ext cx="2054423" cy="24269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lvl="0" algn="ctr" defTabSz="1511300">
            <a:lnSpc>
              <a:spcPct val="90000"/>
            </a:lnSpc>
            <a:spcBef>
              <a:spcPct val="0"/>
            </a:spcBef>
            <a:spcAft>
              <a:spcPct val="35000"/>
            </a:spcAft>
          </a:pPr>
          <a:r>
            <a:rPr lang="en-US" sz="3400" b="1" kern="1200" dirty="0" smtClean="0"/>
            <a:t>Emotion</a:t>
          </a:r>
        </a:p>
      </dsp:txBody>
      <dsp:txXfrm>
        <a:off x="3020104" y="1120140"/>
        <a:ext cx="2054423" cy="24269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3E659B-66FD-43D8-8DF5-14261EE9A2E9}">
      <dsp:nvSpPr>
        <dsp:cNvPr id="0" name=""/>
        <dsp:cNvSpPr/>
      </dsp:nvSpPr>
      <dsp:spPr>
        <a:xfrm>
          <a:off x="168949" y="818"/>
          <a:ext cx="1942281" cy="11653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Demand for product</a:t>
          </a:r>
          <a:endParaRPr lang="en-US" sz="2300" b="1" kern="1200" dirty="0">
            <a:solidFill>
              <a:schemeClr val="tx1"/>
            </a:solidFill>
          </a:endParaRPr>
        </a:p>
      </dsp:txBody>
      <dsp:txXfrm>
        <a:off x="168949" y="818"/>
        <a:ext cx="1942281" cy="1165368"/>
      </dsp:txXfrm>
    </dsp:sp>
    <dsp:sp modelId="{27478B91-5A53-435B-A5EA-717D41A1F625}">
      <dsp:nvSpPr>
        <dsp:cNvPr id="0" name=""/>
        <dsp:cNvSpPr/>
      </dsp:nvSpPr>
      <dsp:spPr>
        <a:xfrm>
          <a:off x="2305459" y="818"/>
          <a:ext cx="1942281" cy="11653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Economic outlook</a:t>
          </a:r>
          <a:endParaRPr lang="en-US" sz="2300" b="1" kern="1200" dirty="0">
            <a:solidFill>
              <a:schemeClr val="tx1"/>
            </a:solidFill>
          </a:endParaRPr>
        </a:p>
      </dsp:txBody>
      <dsp:txXfrm>
        <a:off x="2305459" y="818"/>
        <a:ext cx="1942281" cy="1165368"/>
      </dsp:txXfrm>
    </dsp:sp>
    <dsp:sp modelId="{DDF913F9-F4C7-4D26-AB48-9E56D713C03C}">
      <dsp:nvSpPr>
        <dsp:cNvPr id="0" name=""/>
        <dsp:cNvSpPr/>
      </dsp:nvSpPr>
      <dsp:spPr>
        <a:xfrm>
          <a:off x="4441968" y="818"/>
          <a:ext cx="1942281" cy="11653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Cost of money</a:t>
          </a:r>
          <a:endParaRPr lang="en-US" sz="2300" b="1" kern="1200" dirty="0">
            <a:solidFill>
              <a:schemeClr val="tx1"/>
            </a:solidFill>
          </a:endParaRPr>
        </a:p>
      </dsp:txBody>
      <dsp:txXfrm>
        <a:off x="4441968" y="818"/>
        <a:ext cx="1942281" cy="1165368"/>
      </dsp:txXfrm>
    </dsp:sp>
    <dsp:sp modelId="{47FF62AF-63FA-4639-838F-C46A30C1A681}">
      <dsp:nvSpPr>
        <dsp:cNvPr id="0" name=""/>
        <dsp:cNvSpPr/>
      </dsp:nvSpPr>
      <dsp:spPr>
        <a:xfrm>
          <a:off x="168949" y="1360415"/>
          <a:ext cx="1942281" cy="116536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Supply of Materials</a:t>
          </a:r>
          <a:endParaRPr lang="en-US" sz="2300" b="1" kern="1200" dirty="0">
            <a:solidFill>
              <a:schemeClr val="tx1"/>
            </a:solidFill>
          </a:endParaRPr>
        </a:p>
      </dsp:txBody>
      <dsp:txXfrm>
        <a:off x="168949" y="1360415"/>
        <a:ext cx="1942281" cy="1165368"/>
      </dsp:txXfrm>
    </dsp:sp>
    <dsp:sp modelId="{98D460FA-B529-4637-9B46-C3529292ABA0}">
      <dsp:nvSpPr>
        <dsp:cNvPr id="0" name=""/>
        <dsp:cNvSpPr/>
      </dsp:nvSpPr>
      <dsp:spPr>
        <a:xfrm>
          <a:off x="2305459" y="1360415"/>
          <a:ext cx="1942281" cy="116536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Technology</a:t>
          </a:r>
          <a:endParaRPr lang="en-US" sz="2300" b="1" kern="1200" dirty="0">
            <a:solidFill>
              <a:schemeClr val="tx1"/>
            </a:solidFill>
          </a:endParaRPr>
        </a:p>
      </dsp:txBody>
      <dsp:txXfrm>
        <a:off x="2305459" y="1360415"/>
        <a:ext cx="1942281" cy="1165368"/>
      </dsp:txXfrm>
    </dsp:sp>
    <dsp:sp modelId="{D0F6081D-29A4-426D-BCCC-6FC77D54E199}">
      <dsp:nvSpPr>
        <dsp:cNvPr id="0" name=""/>
        <dsp:cNvSpPr/>
      </dsp:nvSpPr>
      <dsp:spPr>
        <a:xfrm>
          <a:off x="4441968" y="1360415"/>
          <a:ext cx="1942281" cy="11653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Culture</a:t>
          </a:r>
          <a:endParaRPr lang="en-US" sz="2300" b="1" kern="1200" dirty="0">
            <a:solidFill>
              <a:schemeClr val="tx1"/>
            </a:solidFill>
          </a:endParaRPr>
        </a:p>
      </dsp:txBody>
      <dsp:txXfrm>
        <a:off x="4441968" y="1360415"/>
        <a:ext cx="1942281" cy="1165368"/>
      </dsp:txXfrm>
    </dsp:sp>
    <dsp:sp modelId="{6548EF41-0877-43BE-95A0-CD632C248C99}">
      <dsp:nvSpPr>
        <dsp:cNvPr id="0" name=""/>
        <dsp:cNvSpPr/>
      </dsp:nvSpPr>
      <dsp:spPr>
        <a:xfrm>
          <a:off x="1237204" y="2720012"/>
          <a:ext cx="1942281" cy="116536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Politics</a:t>
          </a:r>
          <a:endParaRPr lang="en-US" sz="2300" b="1" kern="1200" dirty="0">
            <a:solidFill>
              <a:schemeClr val="tx1"/>
            </a:solidFill>
          </a:endParaRPr>
        </a:p>
      </dsp:txBody>
      <dsp:txXfrm>
        <a:off x="1237204" y="2720012"/>
        <a:ext cx="1942281" cy="1165368"/>
      </dsp:txXfrm>
    </dsp:sp>
    <dsp:sp modelId="{102B4F7F-A5AB-4172-A094-94C34DDE101F}">
      <dsp:nvSpPr>
        <dsp:cNvPr id="0" name=""/>
        <dsp:cNvSpPr/>
      </dsp:nvSpPr>
      <dsp:spPr>
        <a:xfrm>
          <a:off x="3373714" y="2720012"/>
          <a:ext cx="1942281" cy="11653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solidFill>
                <a:schemeClr val="tx1"/>
              </a:solidFill>
            </a:rPr>
            <a:t>Competition</a:t>
          </a:r>
          <a:endParaRPr lang="en-US" sz="2300" b="1" kern="1200" dirty="0">
            <a:solidFill>
              <a:schemeClr val="tx1"/>
            </a:solidFill>
          </a:endParaRPr>
        </a:p>
      </dsp:txBody>
      <dsp:txXfrm>
        <a:off x="3373714" y="2720012"/>
        <a:ext cx="1942281" cy="116536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D27BA7-DF70-451A-8CAA-6E544FD0EFCB}">
      <dsp:nvSpPr>
        <dsp:cNvPr id="0" name=""/>
        <dsp:cNvSpPr/>
      </dsp:nvSpPr>
      <dsp:spPr>
        <a:xfrm>
          <a:off x="1520189" y="0"/>
          <a:ext cx="4114800" cy="41148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D2453-CB9A-49A0-AE73-7115EF3BA652}">
      <dsp:nvSpPr>
        <dsp:cNvPr id="0" name=""/>
        <dsp:cNvSpPr/>
      </dsp:nvSpPr>
      <dsp:spPr>
        <a:xfrm>
          <a:off x="3577590" y="411881"/>
          <a:ext cx="2674620" cy="585073"/>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Objectives</a:t>
          </a:r>
          <a:endParaRPr lang="en-US" sz="2800" b="1" kern="1200" dirty="0"/>
        </a:p>
      </dsp:txBody>
      <dsp:txXfrm>
        <a:off x="3577590" y="411881"/>
        <a:ext cx="2674620" cy="585073"/>
      </dsp:txXfrm>
    </dsp:sp>
    <dsp:sp modelId="{D46F3A05-163A-4EF6-BFD3-048DE29B364C}">
      <dsp:nvSpPr>
        <dsp:cNvPr id="0" name=""/>
        <dsp:cNvSpPr/>
      </dsp:nvSpPr>
      <dsp:spPr>
        <a:xfrm>
          <a:off x="3577590" y="1070089"/>
          <a:ext cx="2674620" cy="585073"/>
        </a:xfrm>
        <a:prstGeom prst="roundRect">
          <a:avLst/>
        </a:prstGeom>
        <a:solidFill>
          <a:schemeClr val="lt1">
            <a:alpha val="90000"/>
            <a:hueOff val="0"/>
            <a:satOff val="0"/>
            <a:lumOff val="0"/>
            <a:alphaOff val="0"/>
          </a:schemeClr>
        </a:solidFill>
        <a:ln w="25400" cap="flat" cmpd="sng" algn="ctr">
          <a:solidFill>
            <a:schemeClr val="accent5">
              <a:hueOff val="2013390"/>
              <a:satOff val="-3350"/>
              <a:lumOff val="-1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Policies</a:t>
          </a:r>
          <a:endParaRPr lang="en-US" sz="2800" b="1" kern="1200" dirty="0" smtClean="0"/>
        </a:p>
      </dsp:txBody>
      <dsp:txXfrm>
        <a:off x="3577590" y="1070089"/>
        <a:ext cx="2674620" cy="585073"/>
      </dsp:txXfrm>
    </dsp:sp>
    <dsp:sp modelId="{320FA33D-9D06-4E99-A9AD-42AFD9AEB564}">
      <dsp:nvSpPr>
        <dsp:cNvPr id="0" name=""/>
        <dsp:cNvSpPr/>
      </dsp:nvSpPr>
      <dsp:spPr>
        <a:xfrm>
          <a:off x="3577590" y="1728296"/>
          <a:ext cx="2674620" cy="585073"/>
        </a:xfrm>
        <a:prstGeom prst="roundRect">
          <a:avLst/>
        </a:prstGeom>
        <a:solidFill>
          <a:schemeClr val="lt1">
            <a:alpha val="90000"/>
            <a:hueOff val="0"/>
            <a:satOff val="0"/>
            <a:lumOff val="0"/>
            <a:alphaOff val="0"/>
          </a:schemeClr>
        </a:solidFill>
        <a:ln w="25400" cap="flat" cmpd="sng" algn="ctr">
          <a:solidFill>
            <a:schemeClr val="accent5">
              <a:hueOff val="4026779"/>
              <a:satOff val="-6699"/>
              <a:lumOff val="-3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Procedures</a:t>
          </a:r>
          <a:endParaRPr lang="en-US" sz="2800" b="1" kern="1200" dirty="0" smtClean="0"/>
        </a:p>
      </dsp:txBody>
      <dsp:txXfrm>
        <a:off x="3577590" y="1728296"/>
        <a:ext cx="2674620" cy="585073"/>
      </dsp:txXfrm>
    </dsp:sp>
    <dsp:sp modelId="{123ED02A-FEED-4F0E-ADAD-4D1D45499A99}">
      <dsp:nvSpPr>
        <dsp:cNvPr id="0" name=""/>
        <dsp:cNvSpPr/>
      </dsp:nvSpPr>
      <dsp:spPr>
        <a:xfrm>
          <a:off x="3577590" y="2386503"/>
          <a:ext cx="2674620" cy="585073"/>
        </a:xfrm>
        <a:prstGeom prst="roundRect">
          <a:avLst/>
        </a:prstGeom>
        <a:solidFill>
          <a:schemeClr val="lt1">
            <a:alpha val="90000"/>
            <a:hueOff val="0"/>
            <a:satOff val="0"/>
            <a:lumOff val="0"/>
            <a:alphaOff val="0"/>
          </a:schemeClr>
        </a:solidFill>
        <a:ln w="25400" cap="flat" cmpd="sng" algn="ctr">
          <a:solidFill>
            <a:schemeClr val="accent5">
              <a:hueOff val="6040169"/>
              <a:satOff val="-10049"/>
              <a:lumOff val="-45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Structure</a:t>
          </a:r>
          <a:endParaRPr lang="en-US" sz="2800" b="1" kern="1200" dirty="0" smtClean="0"/>
        </a:p>
      </dsp:txBody>
      <dsp:txXfrm>
        <a:off x="3577590" y="2386503"/>
        <a:ext cx="2674620" cy="585073"/>
      </dsp:txXfrm>
    </dsp:sp>
    <dsp:sp modelId="{A121715C-C2E2-42DA-BD56-C06FF9388765}">
      <dsp:nvSpPr>
        <dsp:cNvPr id="0" name=""/>
        <dsp:cNvSpPr/>
      </dsp:nvSpPr>
      <dsp:spPr>
        <a:xfrm>
          <a:off x="3577590" y="3044710"/>
          <a:ext cx="2674620" cy="585073"/>
        </a:xfrm>
        <a:prstGeom prst="roundRect">
          <a:avLst/>
        </a:prstGeom>
        <a:solidFill>
          <a:schemeClr val="lt1">
            <a:alpha val="90000"/>
            <a:hueOff val="0"/>
            <a:satOff val="0"/>
            <a:lumOff val="0"/>
            <a:alphaOff val="0"/>
          </a:schemeClr>
        </a:solidFill>
        <a:ln w="25400" cap="flat" cmpd="sng" algn="ctr">
          <a:solidFill>
            <a:schemeClr val="accent5">
              <a:hueOff val="8053559"/>
              <a:satOff val="-13399"/>
              <a:lumOff val="-6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Systems</a:t>
          </a:r>
          <a:endParaRPr lang="en-US" sz="2800" b="1" kern="1200" dirty="0" smtClean="0"/>
        </a:p>
      </dsp:txBody>
      <dsp:txXfrm>
        <a:off x="3577590" y="3044710"/>
        <a:ext cx="2674620" cy="58507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5C6858-F72E-43AA-A1F1-9BEBCB3F5BBE}">
      <dsp:nvSpPr>
        <dsp:cNvPr id="0" name=""/>
        <dsp:cNvSpPr/>
      </dsp:nvSpPr>
      <dsp:spPr>
        <a:xfrm>
          <a:off x="1015751" y="1432"/>
          <a:ext cx="1865467" cy="11192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rPr>
            <a:t>Motives</a:t>
          </a:r>
          <a:endParaRPr lang="en-US" sz="2300" b="1" kern="1200" dirty="0">
            <a:solidFill>
              <a:schemeClr val="tx1"/>
            </a:solidFill>
          </a:endParaRPr>
        </a:p>
      </dsp:txBody>
      <dsp:txXfrm>
        <a:off x="1015751" y="1432"/>
        <a:ext cx="1865467" cy="1119280"/>
      </dsp:txXfrm>
    </dsp:sp>
    <dsp:sp modelId="{9E8670C8-736F-4B08-8EC3-E4D7D82C9136}">
      <dsp:nvSpPr>
        <dsp:cNvPr id="0" name=""/>
        <dsp:cNvSpPr/>
      </dsp:nvSpPr>
      <dsp:spPr>
        <a:xfrm>
          <a:off x="3067766" y="1432"/>
          <a:ext cx="1865467" cy="1119280"/>
        </a:xfrm>
        <a:prstGeom prst="rect">
          <a:avLst/>
        </a:prstGeom>
        <a:solidFill>
          <a:schemeClr val="accent5">
            <a:hueOff val="1342260"/>
            <a:satOff val="-2233"/>
            <a:lumOff val="-10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smtClean="0">
              <a:solidFill>
                <a:schemeClr val="tx1"/>
              </a:solidFill>
            </a:rPr>
            <a:t>Perceptions</a:t>
          </a:r>
          <a:endParaRPr lang="en-US" sz="2300" b="1" kern="1200" dirty="0" smtClean="0">
            <a:solidFill>
              <a:schemeClr val="tx1"/>
            </a:solidFill>
          </a:endParaRPr>
        </a:p>
      </dsp:txBody>
      <dsp:txXfrm>
        <a:off x="3067766" y="1432"/>
        <a:ext cx="1865467" cy="1119280"/>
      </dsp:txXfrm>
    </dsp:sp>
    <dsp:sp modelId="{B55B6904-4709-4E59-ADB2-8907F6E6BA76}">
      <dsp:nvSpPr>
        <dsp:cNvPr id="0" name=""/>
        <dsp:cNvSpPr/>
      </dsp:nvSpPr>
      <dsp:spPr>
        <a:xfrm>
          <a:off x="5119780" y="1432"/>
          <a:ext cx="1865467" cy="1119280"/>
        </a:xfrm>
        <a:prstGeom prst="rect">
          <a:avLst/>
        </a:prstGeom>
        <a:solidFill>
          <a:schemeClr val="accent5">
            <a:hueOff val="2684520"/>
            <a:satOff val="-4466"/>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smtClean="0">
              <a:solidFill>
                <a:schemeClr val="tx1"/>
              </a:solidFill>
            </a:rPr>
            <a:t>Preferences</a:t>
          </a:r>
          <a:endParaRPr lang="en-US" sz="2300" b="1" kern="1200" dirty="0" smtClean="0">
            <a:solidFill>
              <a:schemeClr val="tx1"/>
            </a:solidFill>
          </a:endParaRPr>
        </a:p>
      </dsp:txBody>
      <dsp:txXfrm>
        <a:off x="5119780" y="1432"/>
        <a:ext cx="1865467" cy="1119280"/>
      </dsp:txXfrm>
    </dsp:sp>
    <dsp:sp modelId="{841F8018-B9AF-4515-9643-54A7007E055B}">
      <dsp:nvSpPr>
        <dsp:cNvPr id="0" name=""/>
        <dsp:cNvSpPr/>
      </dsp:nvSpPr>
      <dsp:spPr>
        <a:xfrm>
          <a:off x="1015751" y="1307259"/>
          <a:ext cx="1865467" cy="1119280"/>
        </a:xfrm>
        <a:prstGeom prst="rect">
          <a:avLst/>
        </a:prstGeom>
        <a:solidFill>
          <a:schemeClr val="accent5">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smtClean="0">
              <a:solidFill>
                <a:schemeClr val="tx1"/>
              </a:solidFill>
            </a:rPr>
            <a:t>Age</a:t>
          </a:r>
          <a:endParaRPr lang="en-US" sz="2300" b="1" kern="1200" dirty="0" smtClean="0">
            <a:solidFill>
              <a:schemeClr val="tx1"/>
            </a:solidFill>
          </a:endParaRPr>
        </a:p>
      </dsp:txBody>
      <dsp:txXfrm>
        <a:off x="1015751" y="1307259"/>
        <a:ext cx="1865467" cy="1119280"/>
      </dsp:txXfrm>
    </dsp:sp>
    <dsp:sp modelId="{D8CF2FDD-18F7-4754-BFEC-41D4FBAC324F}">
      <dsp:nvSpPr>
        <dsp:cNvPr id="0" name=""/>
        <dsp:cNvSpPr/>
      </dsp:nvSpPr>
      <dsp:spPr>
        <a:xfrm>
          <a:off x="3067766" y="1307259"/>
          <a:ext cx="1865467" cy="1119280"/>
        </a:xfrm>
        <a:prstGeom prst="rect">
          <a:avLst/>
        </a:prstGeom>
        <a:solidFill>
          <a:schemeClr val="accent5">
            <a:hueOff val="5369040"/>
            <a:satOff val="-8933"/>
            <a:lumOff val="-4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smtClean="0">
              <a:solidFill>
                <a:schemeClr val="tx1"/>
              </a:solidFill>
            </a:rPr>
            <a:t>Income</a:t>
          </a:r>
          <a:endParaRPr lang="en-US" sz="2300" b="1" kern="1200" dirty="0" smtClean="0">
            <a:solidFill>
              <a:schemeClr val="tx1"/>
            </a:solidFill>
          </a:endParaRPr>
        </a:p>
      </dsp:txBody>
      <dsp:txXfrm>
        <a:off x="3067766" y="1307259"/>
        <a:ext cx="1865467" cy="1119280"/>
      </dsp:txXfrm>
    </dsp:sp>
    <dsp:sp modelId="{4B24F6CD-CFB1-4F19-9E82-F7069D531BBD}">
      <dsp:nvSpPr>
        <dsp:cNvPr id="0" name=""/>
        <dsp:cNvSpPr/>
      </dsp:nvSpPr>
      <dsp:spPr>
        <a:xfrm>
          <a:off x="5119780" y="1307259"/>
          <a:ext cx="1865467" cy="1119280"/>
        </a:xfrm>
        <a:prstGeom prst="rect">
          <a:avLst/>
        </a:prstGeom>
        <a:solidFill>
          <a:schemeClr val="accent5">
            <a:hueOff val="6711299"/>
            <a:satOff val="-11166"/>
            <a:lumOff val="-50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smtClean="0">
              <a:solidFill>
                <a:schemeClr val="tx1"/>
              </a:solidFill>
            </a:rPr>
            <a:t>Education</a:t>
          </a:r>
          <a:endParaRPr lang="en-US" sz="2300" b="1" kern="1200" dirty="0" smtClean="0">
            <a:solidFill>
              <a:schemeClr val="tx1"/>
            </a:solidFill>
          </a:endParaRPr>
        </a:p>
      </dsp:txBody>
      <dsp:txXfrm>
        <a:off x="5119780" y="1307259"/>
        <a:ext cx="1865467" cy="1119280"/>
      </dsp:txXfrm>
    </dsp:sp>
    <dsp:sp modelId="{C1527856-E009-4715-B04A-BB3BC1ECC739}">
      <dsp:nvSpPr>
        <dsp:cNvPr id="0" name=""/>
        <dsp:cNvSpPr/>
      </dsp:nvSpPr>
      <dsp:spPr>
        <a:xfrm>
          <a:off x="3067766" y="2613087"/>
          <a:ext cx="1865467" cy="1119280"/>
        </a:xfrm>
        <a:prstGeom prst="rect">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smtClean="0">
              <a:solidFill>
                <a:schemeClr val="tx1"/>
              </a:solidFill>
            </a:rPr>
            <a:t>Attitude toward risk</a:t>
          </a:r>
          <a:endParaRPr lang="en-US" sz="2300" b="1" kern="1200">
            <a:solidFill>
              <a:schemeClr val="tx1"/>
            </a:solidFill>
          </a:endParaRPr>
        </a:p>
      </dsp:txBody>
      <dsp:txXfrm>
        <a:off x="3067766" y="2613087"/>
        <a:ext cx="1865467" cy="1119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BBACBFD-2528-4FF0-85C8-7B6528DE45E5}" type="datetime1">
              <a:rPr lang="en-US"/>
              <a:pPr/>
              <a:t>2/17/11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444BBE8-D9C4-4CFE-BDAC-8CADF305A03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73BB726-6735-485C-9430-103CA8FE56C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5A9916C3-336B-4180-9211-844F27DB9CA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6D22ED04-D4D8-4D35-9749-9FE63EA22F08}"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279476F5-19B3-487F-ADBE-AAAD148FD6DE}"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862BB0C3-444B-4CAF-B806-27DC65E82EC5}"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r>
              <a:rPr lang="en-US" b="1" smtClean="0"/>
              <a:t>Note to Instructor</a:t>
            </a:r>
          </a:p>
          <a:p>
            <a:r>
              <a:rPr lang="en-US" smtClean="0"/>
              <a:t>This Web link goes to the American Enterprise Institute’s economic outlook newsletter. There are other economic indicators that might be interesting to draw to the students attention including GDP and CPI.</a:t>
            </a:r>
          </a:p>
        </p:txBody>
      </p:sp>
      <p:sp>
        <p:nvSpPr>
          <p:cNvPr id="39940" name="Slide Number Placeholder 3"/>
          <p:cNvSpPr>
            <a:spLocks noGrp="1"/>
          </p:cNvSpPr>
          <p:nvPr>
            <p:ph type="sldNum" sz="quarter" idx="5"/>
          </p:nvPr>
        </p:nvSpPr>
        <p:spPr bwMode="auto">
          <a:noFill/>
          <a:ln>
            <a:miter lim="800000"/>
            <a:headEnd/>
            <a:tailEnd/>
          </a:ln>
        </p:spPr>
        <p:txBody>
          <a:bodyPr/>
          <a:lstStyle/>
          <a:p>
            <a:fld id="{E33FC156-9F5F-426A-9DC1-0269A44F95D6}"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27A5E30D-48B3-4CDD-8474-BBA67B5A6898}"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7474814C-B69C-40E0-8EBC-504D0B752FE1}"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mn-cs"/>
              </a:rPr>
              <a:t>Buyers facing new, complex buying</a:t>
            </a:r>
          </a:p>
          <a:p>
            <a:r>
              <a:rPr lang="en-US" sz="1200" kern="1200" baseline="0" dirty="0" smtClean="0">
                <a:solidFill>
                  <a:schemeClr val="tx1"/>
                </a:solidFill>
                <a:latin typeface="+mn-lt"/>
                <a:ea typeface="ＭＳ Ｐゴシック" charset="-128"/>
                <a:cs typeface="+mn-cs"/>
              </a:rPr>
              <a:t>decisions usually go through all of</a:t>
            </a:r>
          </a:p>
          <a:p>
            <a:r>
              <a:rPr lang="en-US" sz="1200" kern="1200" baseline="0" dirty="0" smtClean="0">
                <a:solidFill>
                  <a:schemeClr val="tx1"/>
                </a:solidFill>
                <a:latin typeface="+mn-lt"/>
                <a:ea typeface="ＭＳ Ｐゴシック" charset="-128"/>
                <a:cs typeface="+mn-cs"/>
              </a:rPr>
              <a:t>these stages. Those making rebuys</a:t>
            </a:r>
          </a:p>
          <a:p>
            <a:r>
              <a:rPr lang="en-US" sz="1200" kern="1200" baseline="0" dirty="0" smtClean="0">
                <a:solidFill>
                  <a:schemeClr val="tx1"/>
                </a:solidFill>
                <a:latin typeface="+mn-lt"/>
                <a:ea typeface="ＭＳ Ｐゴシック" charset="-128"/>
                <a:cs typeface="+mn-cs"/>
              </a:rPr>
              <a:t>often skip some of the stages. Either</a:t>
            </a:r>
          </a:p>
          <a:p>
            <a:r>
              <a:rPr lang="en-US" sz="1200" kern="1200" baseline="0" dirty="0" smtClean="0">
                <a:solidFill>
                  <a:schemeClr val="tx1"/>
                </a:solidFill>
                <a:latin typeface="+mn-lt"/>
                <a:ea typeface="ＭＳ Ｐゴシック" charset="-128"/>
                <a:cs typeface="+mn-cs"/>
              </a:rPr>
              <a:t>way, the business buying process is</a:t>
            </a:r>
          </a:p>
          <a:p>
            <a:r>
              <a:rPr lang="en-US" sz="1200" kern="1200" baseline="0" dirty="0" smtClean="0">
                <a:solidFill>
                  <a:schemeClr val="tx1"/>
                </a:solidFill>
                <a:latin typeface="+mn-lt"/>
                <a:ea typeface="ＭＳ Ｐゴシック" charset="-128"/>
                <a:cs typeface="+mn-cs"/>
              </a:rPr>
              <a:t>usually much more complicated than</a:t>
            </a:r>
          </a:p>
          <a:p>
            <a:r>
              <a:rPr lang="en-US" sz="1200" kern="1200" baseline="0" dirty="0" smtClean="0">
                <a:solidFill>
                  <a:schemeClr val="tx1"/>
                </a:solidFill>
                <a:latin typeface="+mn-lt"/>
                <a:ea typeface="ＭＳ Ｐゴシック" charset="-128"/>
                <a:cs typeface="+mn-cs"/>
              </a:rPr>
              <a:t>this simple flow diagram suggests</a:t>
            </a: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86F8C788-1335-441D-AF4A-71FE857028A3}"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1C2AE357-4DE2-473C-B714-B97CB1B8B1DF}"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DEFEF159-FB80-44F1-95C3-4C3935945F17}"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67752FA-8B95-413E-B614-D38937606243}"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b="1" smtClean="0"/>
              <a:t>Note to Instructor</a:t>
            </a:r>
          </a:p>
          <a:p>
            <a:r>
              <a:rPr lang="en-US" smtClean="0"/>
              <a:t>This Web link brings the class to IDES which is a search engine for suppliers. The current page shows the vast number of plastics suppliers.</a:t>
            </a:r>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8A078064-4FDF-4AA2-9696-B2FD7503C857}"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b="1" dirty="0" smtClean="0"/>
              <a:t>Note to Instructor</a:t>
            </a:r>
          </a:p>
          <a:p>
            <a:r>
              <a:rPr lang="en-US" dirty="0" smtClean="0"/>
              <a:t>This Web link brings you to </a:t>
            </a:r>
            <a:r>
              <a:rPr lang="en-US" dirty="0" err="1" smtClean="0"/>
              <a:t>staples.</a:t>
            </a:r>
            <a:r>
              <a:rPr lang="en-US" dirty="0" err="1" smtClean="0"/>
              <a:t>com</a:t>
            </a:r>
            <a:r>
              <a:rPr lang="en-US" dirty="0" smtClean="0"/>
              <a:t>,</a:t>
            </a:r>
            <a:r>
              <a:rPr lang="en-US" baseline="0" dirty="0" smtClean="0"/>
              <a:t> a </a:t>
            </a:r>
            <a:r>
              <a:rPr lang="en-US" dirty="0" smtClean="0"/>
              <a:t>leading </a:t>
            </a:r>
            <a:r>
              <a:rPr lang="en-US" dirty="0" smtClean="0"/>
              <a:t>supplier of office supplies for business and end consumers. It would be interesting to ask students what Staples can do to market themselves more effectively to businesses so they become the sole supplier of office products.</a:t>
            </a:r>
          </a:p>
          <a:p>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C8F4586C-17B1-470E-9507-B2B454C4BBF1}"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85561CBC-B649-4E41-A584-41044C097292}"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59064D6B-D93B-492A-B906-64E0889BFEF7}"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6FEDA976-4C60-4D30-BAB1-5009725288CB}"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smtClean="0"/>
              <a:t>Note to Instructor</a:t>
            </a:r>
          </a:p>
          <a:p>
            <a:r>
              <a:rPr lang="en-US" smtClean="0"/>
              <a:t>Institutional markets are larger than the students initially may believe as given in this prison example:</a:t>
            </a:r>
          </a:p>
          <a:p>
            <a:pPr lvl="1"/>
            <a:r>
              <a:rPr lang="en-US" smtClean="0"/>
              <a:t>The nation has 2 million inmates and are the ultimate captive market —a $37 billion economy bulging with opportunity. </a:t>
            </a:r>
          </a:p>
          <a:p>
            <a:pPr lvl="1"/>
            <a:r>
              <a:rPr lang="en-US" smtClean="0"/>
              <a:t>State prison systems spend more than $30 billion annually, and the Federal Bureau of Prisons budget another $5 billion. </a:t>
            </a:r>
          </a:p>
          <a:p>
            <a:pPr lvl="1"/>
            <a:r>
              <a:rPr lang="en-US" smtClean="0"/>
              <a:t>There is an opportunity for vendors including security, medicine, education, food service, maintenance, and technology.</a:t>
            </a:r>
          </a:p>
        </p:txBody>
      </p:sp>
      <p:sp>
        <p:nvSpPr>
          <p:cNvPr id="62468" name="Slide Number Placeholder 3"/>
          <p:cNvSpPr>
            <a:spLocks noGrp="1"/>
          </p:cNvSpPr>
          <p:nvPr>
            <p:ph type="sldNum" sz="quarter" idx="5"/>
          </p:nvPr>
        </p:nvSpPr>
        <p:spPr bwMode="auto">
          <a:noFill/>
          <a:ln>
            <a:miter lim="800000"/>
            <a:headEnd/>
            <a:tailEnd/>
          </a:ln>
        </p:spPr>
        <p:txBody>
          <a:bodyPr/>
          <a:lstStyle/>
          <a:p>
            <a:fld id="{7076674B-83FD-4F66-921F-0CAE68ADA7A7}"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6E5A228E-8A5D-4918-9198-E0D7642BBDDE}"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3973365D-13F5-4DEF-8705-F12A720CF74A}"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sz="1200" b="1" kern="1200" baseline="0" dirty="0" smtClean="0">
                <a:solidFill>
                  <a:schemeClr val="tx1"/>
                </a:solidFill>
                <a:latin typeface="+mn-lt"/>
                <a:ea typeface="ＭＳ Ｐゴシック" charset="-128"/>
                <a:cs typeface="+mn-cs"/>
              </a:rPr>
              <a:t>Derived demand</a:t>
            </a:r>
          </a:p>
          <a:p>
            <a:r>
              <a:rPr lang="en-US" sz="1200" kern="1200" baseline="0" dirty="0" smtClean="0">
                <a:solidFill>
                  <a:schemeClr val="tx1"/>
                </a:solidFill>
                <a:latin typeface="+mn-lt"/>
                <a:ea typeface="ＭＳ Ｐゴシック" charset="-128"/>
                <a:cs typeface="+mn-cs"/>
              </a:rPr>
              <a:t>Business demand that ultimately comes</a:t>
            </a:r>
          </a:p>
          <a:p>
            <a:r>
              <a:rPr lang="en-US" sz="1200" kern="1200" baseline="0" dirty="0" smtClean="0">
                <a:solidFill>
                  <a:schemeClr val="tx1"/>
                </a:solidFill>
                <a:latin typeface="+mn-lt"/>
                <a:ea typeface="ＭＳ Ｐゴシック" charset="-128"/>
                <a:cs typeface="+mn-cs"/>
              </a:rPr>
              <a:t>from (derives from) the demand for</a:t>
            </a:r>
          </a:p>
          <a:p>
            <a:r>
              <a:rPr lang="en-US" sz="1200" kern="1200" baseline="0" dirty="0" smtClean="0">
                <a:solidFill>
                  <a:schemeClr val="tx1"/>
                </a:solidFill>
                <a:latin typeface="+mn-lt"/>
                <a:ea typeface="ＭＳ Ｐゴシック" charset="-128"/>
                <a:cs typeface="+mn-cs"/>
              </a:rPr>
              <a:t>consumer goods.</a:t>
            </a:r>
          </a:p>
          <a:p>
            <a:r>
              <a:rPr lang="en-US" sz="1200" i="1" kern="1200" baseline="0" dirty="0" smtClean="0">
                <a:solidFill>
                  <a:schemeClr val="tx1"/>
                </a:solidFill>
                <a:latin typeface="+mn-lt"/>
                <a:ea typeface="ＭＳ Ｐゴシック" charset="-128"/>
                <a:cs typeface="+mn-cs"/>
              </a:rPr>
              <a:t>inelastic demand; that is, the total demand</a:t>
            </a:r>
          </a:p>
          <a:p>
            <a:r>
              <a:rPr lang="en-US" sz="1200" kern="1200" baseline="0" dirty="0" smtClean="0">
                <a:solidFill>
                  <a:schemeClr val="tx1"/>
                </a:solidFill>
                <a:latin typeface="+mn-lt"/>
                <a:ea typeface="ＭＳ Ｐゴシック" charset="-128"/>
                <a:cs typeface="+mn-cs"/>
              </a:rPr>
              <a:t>for many business products is not much affected by price changes, especially</a:t>
            </a:r>
          </a:p>
          <a:p>
            <a:r>
              <a:rPr lang="en-US" sz="1200" kern="1200" baseline="0" dirty="0" smtClean="0">
                <a:solidFill>
                  <a:schemeClr val="tx1"/>
                </a:solidFill>
                <a:latin typeface="+mn-lt"/>
                <a:ea typeface="ＭＳ Ｐゴシック" charset="-128"/>
                <a:cs typeface="+mn-cs"/>
              </a:rPr>
              <a:t>in the short run. A drop in the price of leather will not cause shoe manufacturers</a:t>
            </a:r>
          </a:p>
          <a:p>
            <a:r>
              <a:rPr lang="en-US" sz="1200" kern="1200" baseline="0" dirty="0" smtClean="0">
                <a:solidFill>
                  <a:schemeClr val="tx1"/>
                </a:solidFill>
                <a:latin typeface="+mn-lt"/>
                <a:ea typeface="ＭＳ Ｐゴシック" charset="-128"/>
                <a:cs typeface="+mn-cs"/>
              </a:rPr>
              <a:t>to buy much more leather unless it results in lower shoe prices that, in</a:t>
            </a:r>
          </a:p>
          <a:p>
            <a:r>
              <a:rPr lang="en-US" sz="1200" kern="1200" baseline="0" dirty="0" smtClean="0">
                <a:solidFill>
                  <a:schemeClr val="tx1"/>
                </a:solidFill>
                <a:latin typeface="+mn-lt"/>
                <a:ea typeface="ＭＳ Ｐゴシック" charset="-128"/>
                <a:cs typeface="+mn-cs"/>
              </a:rPr>
              <a:t>turn, will increase the consumer demand for shoes.</a:t>
            </a:r>
          </a:p>
          <a:p>
            <a:r>
              <a:rPr lang="en-US" sz="1200" i="1" kern="1200" baseline="0" dirty="0" smtClean="0">
                <a:solidFill>
                  <a:schemeClr val="tx1"/>
                </a:solidFill>
                <a:latin typeface="+mn-lt"/>
                <a:ea typeface="ＭＳ Ｐゴシック" charset="-128"/>
                <a:cs typeface="+mn-cs"/>
              </a:rPr>
              <a:t>fluctuating demand. The demand for</a:t>
            </a:r>
          </a:p>
          <a:p>
            <a:r>
              <a:rPr lang="en-US" sz="1200" kern="1200" baseline="0" dirty="0" smtClean="0">
                <a:solidFill>
                  <a:schemeClr val="tx1"/>
                </a:solidFill>
                <a:latin typeface="+mn-lt"/>
                <a:ea typeface="ＭＳ Ｐゴシック" charset="-128"/>
                <a:cs typeface="+mn-cs"/>
              </a:rPr>
              <a:t>many business goods and services tends to change more—and more quickly—</a:t>
            </a:r>
          </a:p>
          <a:p>
            <a:r>
              <a:rPr lang="en-US" sz="1200" kern="1200" baseline="0" dirty="0" smtClean="0">
                <a:solidFill>
                  <a:schemeClr val="tx1"/>
                </a:solidFill>
                <a:latin typeface="+mn-lt"/>
                <a:ea typeface="ＭＳ Ｐゴシック" charset="-128"/>
                <a:cs typeface="+mn-cs"/>
              </a:rPr>
              <a:t>than the demand for consumer goods and services does. A small percentage</a:t>
            </a:r>
          </a:p>
          <a:p>
            <a:r>
              <a:rPr lang="en-US" sz="1200" kern="1200" baseline="0" dirty="0" smtClean="0">
                <a:solidFill>
                  <a:schemeClr val="tx1"/>
                </a:solidFill>
                <a:latin typeface="+mn-lt"/>
                <a:ea typeface="ＭＳ Ｐゴシック" charset="-128"/>
                <a:cs typeface="+mn-cs"/>
              </a:rPr>
              <a:t>increase in consumer demand can cause large increases in business demand.</a:t>
            </a:r>
          </a:p>
          <a:p>
            <a:r>
              <a:rPr lang="en-US" sz="1200" kern="1200" baseline="0" dirty="0" smtClean="0">
                <a:solidFill>
                  <a:schemeClr val="tx1"/>
                </a:solidFill>
                <a:latin typeface="+mn-lt"/>
                <a:ea typeface="ＭＳ Ｐゴシック" charset="-128"/>
                <a:cs typeface="+mn-cs"/>
              </a:rPr>
              <a:t>Sometimes a rise of only 10 percent in consumer demand can cause as much</a:t>
            </a:r>
          </a:p>
          <a:p>
            <a:r>
              <a:rPr lang="en-US" sz="1200" kern="1200" baseline="0" dirty="0" smtClean="0">
                <a:solidFill>
                  <a:schemeClr val="tx1"/>
                </a:solidFill>
                <a:latin typeface="+mn-lt"/>
                <a:ea typeface="ＭＳ Ｐゴシック" charset="-128"/>
                <a:cs typeface="+mn-cs"/>
              </a:rPr>
              <a:t>as a 200 percent rise in business demand during the next period.</a:t>
            </a:r>
          </a:p>
          <a:p>
            <a:r>
              <a:rPr lang="en-US" sz="1200" kern="1200" baseline="0" dirty="0" smtClean="0">
                <a:solidFill>
                  <a:schemeClr val="tx1"/>
                </a:solidFill>
                <a:latin typeface="+mn-lt"/>
                <a:ea typeface="ＭＳ Ｐゴシック" charset="-128"/>
                <a:cs typeface="+mn-cs"/>
              </a:rPr>
              <a:t>buyer and seller are often much </a:t>
            </a:r>
            <a:r>
              <a:rPr lang="en-US" sz="1200" i="1" kern="1200" baseline="0" dirty="0" smtClean="0">
                <a:solidFill>
                  <a:schemeClr val="tx1"/>
                </a:solidFill>
                <a:latin typeface="+mn-lt"/>
                <a:ea typeface="ＭＳ Ｐゴシック" charset="-128"/>
                <a:cs typeface="+mn-cs"/>
              </a:rPr>
              <a:t>more dependent</a:t>
            </a:r>
          </a:p>
          <a:p>
            <a:r>
              <a:rPr lang="en-US" sz="1200" kern="1200" baseline="0" dirty="0" smtClean="0">
                <a:solidFill>
                  <a:schemeClr val="tx1"/>
                </a:solidFill>
                <a:latin typeface="+mn-lt"/>
                <a:ea typeface="ＭＳ Ｐゴシック" charset="-128"/>
                <a:cs typeface="+mn-cs"/>
              </a:rPr>
              <a:t>on each other. B-to-B marketers may roll up their sleeves and work closely with their</a:t>
            </a:r>
          </a:p>
          <a:p>
            <a:r>
              <a:rPr lang="en-US" sz="1200" kern="1200" baseline="0" dirty="0" smtClean="0">
                <a:solidFill>
                  <a:schemeClr val="tx1"/>
                </a:solidFill>
                <a:latin typeface="+mn-lt"/>
                <a:ea typeface="ＭＳ Ｐゴシック" charset="-128"/>
                <a:cs typeface="+mn-cs"/>
              </a:rPr>
              <a:t>customers during all stages of the buying process—from helping customers define problems,</a:t>
            </a:r>
          </a:p>
          <a:p>
            <a:r>
              <a:rPr lang="en-US" sz="1200" kern="1200" baseline="0" dirty="0" smtClean="0">
                <a:solidFill>
                  <a:schemeClr val="tx1"/>
                </a:solidFill>
                <a:latin typeface="+mn-lt"/>
                <a:ea typeface="ＭＳ Ｐゴシック" charset="-128"/>
                <a:cs typeface="+mn-cs"/>
              </a:rPr>
              <a:t>to finding solutions, to supporting after-sale operation. They often customize their offerings</a:t>
            </a:r>
          </a:p>
          <a:p>
            <a:r>
              <a:rPr lang="en-US" sz="1200" kern="1200" baseline="0" dirty="0" smtClean="0">
                <a:solidFill>
                  <a:schemeClr val="tx1"/>
                </a:solidFill>
                <a:latin typeface="+mn-lt"/>
                <a:ea typeface="ＭＳ Ｐゴシック" charset="-128"/>
                <a:cs typeface="+mn-cs"/>
              </a:rPr>
              <a:t>to individual customer needs.</a:t>
            </a: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EBBC1AFF-D498-4B8D-AFE3-4F599152F386}"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92AC1DDF-FCF7-4835-A556-DEA0A34F081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r>
              <a:rPr lang="en-US" b="1" smtClean="0"/>
              <a:t>Note to Instructor</a:t>
            </a:r>
          </a:p>
          <a:p>
            <a:r>
              <a:rPr lang="en-US" smtClean="0"/>
              <a:t>The IKEA example in the text is excellent on understanding the importance of supplier development:</a:t>
            </a:r>
          </a:p>
          <a:p>
            <a:pPr lvl="1"/>
            <a:r>
              <a:rPr lang="en-US" smtClean="0"/>
              <a:t>IKEA challenge is finding enough of the right kinds of suppliers to help design and produce the billions of dollars of affordable goods.</a:t>
            </a:r>
          </a:p>
          <a:p>
            <a:pPr lvl="1"/>
            <a:r>
              <a:rPr lang="en-US" smtClean="0"/>
              <a:t>IKEA currently relies on about 1,800 suppliers in more than 50 countries to stock its shelves.</a:t>
            </a:r>
          </a:p>
          <a:p>
            <a:pPr lvl="1"/>
            <a:r>
              <a:rPr lang="en-US" smtClean="0"/>
              <a:t>If the giant retailer continues at its current growth rate, it will need to double its supply network by 2010.</a:t>
            </a:r>
          </a:p>
          <a:p>
            <a:pPr lvl="1"/>
            <a:r>
              <a:rPr lang="en-US" smtClean="0"/>
              <a:t>IKEA doesn’t just buy from its suppliers. It involves them deeply in the process of designing and making stylish but affordable furniture.</a:t>
            </a:r>
          </a:p>
        </p:txBody>
      </p:sp>
      <p:sp>
        <p:nvSpPr>
          <p:cNvPr id="23556" name="Slide Number Placeholder 3"/>
          <p:cNvSpPr>
            <a:spLocks noGrp="1"/>
          </p:cNvSpPr>
          <p:nvPr>
            <p:ph type="sldNum" sz="quarter" idx="5"/>
          </p:nvPr>
        </p:nvSpPr>
        <p:spPr bwMode="auto">
          <a:noFill/>
          <a:ln>
            <a:miter lim="800000"/>
            <a:headEnd/>
            <a:tailEnd/>
          </a:ln>
        </p:spPr>
        <p:txBody>
          <a:bodyPr/>
          <a:lstStyle/>
          <a:p>
            <a:fld id="{2F14679B-35E7-4950-8153-BBE2ED708BFF}"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dirty="0" smtClean="0"/>
              <a:t>Note to Instructor</a:t>
            </a:r>
          </a:p>
          <a:p>
            <a:r>
              <a:rPr lang="en-US" sz="1200" kern="1200" baseline="0" dirty="0" smtClean="0">
                <a:solidFill>
                  <a:schemeClr val="tx1"/>
                </a:solidFill>
                <a:latin typeface="+mn-lt"/>
                <a:ea typeface="ＭＳ Ｐゴシック" charset="-128"/>
                <a:cs typeface="+mn-cs"/>
              </a:rPr>
              <a:t>In some ways, business markets are similar</a:t>
            </a:r>
          </a:p>
          <a:p>
            <a:r>
              <a:rPr lang="en-US" sz="1200" kern="1200" baseline="0" dirty="0" smtClean="0">
                <a:solidFill>
                  <a:schemeClr val="tx1"/>
                </a:solidFill>
                <a:latin typeface="+mn-lt"/>
                <a:ea typeface="ＭＳ Ｐゴシック" charset="-128"/>
                <a:cs typeface="+mn-cs"/>
              </a:rPr>
              <a:t>to consumer markets—this model looks a lot</a:t>
            </a:r>
          </a:p>
          <a:p>
            <a:r>
              <a:rPr lang="en-US" sz="1200" kern="1200" baseline="0" dirty="0" smtClean="0">
                <a:solidFill>
                  <a:schemeClr val="tx1"/>
                </a:solidFill>
                <a:latin typeface="+mn-lt"/>
                <a:ea typeface="ＭＳ Ｐゴシック" charset="-128"/>
                <a:cs typeface="+mn-cs"/>
              </a:rPr>
              <a:t>like the model of consumer buyer behavior</a:t>
            </a:r>
          </a:p>
          <a:p>
            <a:r>
              <a:rPr lang="en-US" sz="1200" kern="1200" baseline="0" dirty="0" smtClean="0">
                <a:solidFill>
                  <a:schemeClr val="tx1"/>
                </a:solidFill>
                <a:latin typeface="+mn-lt"/>
                <a:ea typeface="ＭＳ Ｐゴシック" charset="-128"/>
                <a:cs typeface="+mn-cs"/>
              </a:rPr>
              <a:t>presented in Figure 5.1. But there are some</a:t>
            </a:r>
          </a:p>
          <a:p>
            <a:r>
              <a:rPr lang="en-US" sz="1200" kern="1200" baseline="0" dirty="0" smtClean="0">
                <a:solidFill>
                  <a:schemeClr val="tx1"/>
                </a:solidFill>
                <a:latin typeface="+mn-lt"/>
                <a:ea typeface="ＭＳ Ｐゴシック" charset="-128"/>
                <a:cs typeface="+mn-cs"/>
              </a:rPr>
              <a:t>major differences, especially in the nature of</a:t>
            </a:r>
          </a:p>
          <a:p>
            <a:r>
              <a:rPr lang="en-US" sz="1200" kern="1200" baseline="0" dirty="0" smtClean="0">
                <a:solidFill>
                  <a:schemeClr val="tx1"/>
                </a:solidFill>
                <a:latin typeface="+mn-lt"/>
                <a:ea typeface="ＭＳ Ｐゴシック" charset="-128"/>
                <a:cs typeface="+mn-cs"/>
              </a:rPr>
              <a:t>the buying unit, the types of decisions made,</a:t>
            </a:r>
          </a:p>
          <a:p>
            <a:r>
              <a:rPr lang="en-US" sz="1200" kern="1200" baseline="0" dirty="0" smtClean="0">
                <a:solidFill>
                  <a:schemeClr val="tx1"/>
                </a:solidFill>
                <a:latin typeface="+mn-lt"/>
                <a:ea typeface="ＭＳ Ｐゴシック" charset="-128"/>
                <a:cs typeface="+mn-cs"/>
              </a:rPr>
              <a:t>and the decision process.</a:t>
            </a:r>
            <a:endParaRPr lang="en-US" b="1" dirty="0" smtClean="0"/>
          </a:p>
          <a:p>
            <a:endParaRPr lang="en-US" b="1" dirty="0" smtClean="0"/>
          </a:p>
          <a:p>
            <a:r>
              <a:rPr lang="en-US" b="1" dirty="0" smtClean="0"/>
              <a:t>Discussion Question</a:t>
            </a:r>
          </a:p>
          <a:p>
            <a:r>
              <a:rPr lang="en-US" i="1" dirty="0" smtClean="0"/>
              <a:t>How would the purchase of a chair like the one you are sitting in be different for the University versus an end consumer like yourself buying a chair for your desk?</a:t>
            </a:r>
          </a:p>
          <a:p>
            <a:endParaRPr lang="en-US" i="1" dirty="0" smtClean="0"/>
          </a:p>
          <a:p>
            <a:r>
              <a:rPr lang="en-US" dirty="0" smtClean="0"/>
              <a:t>It may be difficult for students with no business buying experience to grasp the difference between business and consumer buying. Students will note how the university needs to buy more, that they need to ask users about the chairs, that they will organize more intricately for the buying effort, that they will work with the vendors for reduced prices for bulk purchases. In addition, this can tie directly to the major types of buying situations.</a:t>
            </a:r>
          </a:p>
          <a:p>
            <a:endParaRPr lang="en-US" dirty="0" smtClean="0"/>
          </a:p>
          <a:p>
            <a:r>
              <a:rPr lang="en-US" b="1" dirty="0" smtClean="0"/>
              <a:t>Discussion Questions</a:t>
            </a:r>
          </a:p>
          <a:p>
            <a:r>
              <a:rPr lang="en-US" b="1" i="1" dirty="0" smtClean="0"/>
              <a:t>How could the chair be a straight rebuy versus a modified rebuy. What implications would the different situation make on the process?</a:t>
            </a:r>
          </a:p>
        </p:txBody>
      </p:sp>
      <p:sp>
        <p:nvSpPr>
          <p:cNvPr id="25604" name="Slide Number Placeholder 3"/>
          <p:cNvSpPr>
            <a:spLocks noGrp="1"/>
          </p:cNvSpPr>
          <p:nvPr>
            <p:ph type="sldNum" sz="quarter" idx="5"/>
          </p:nvPr>
        </p:nvSpPr>
        <p:spPr bwMode="auto">
          <a:noFill/>
          <a:ln>
            <a:miter lim="800000"/>
            <a:headEnd/>
            <a:tailEnd/>
          </a:ln>
        </p:spPr>
        <p:txBody>
          <a:bodyPr/>
          <a:lstStyle/>
          <a:p>
            <a:fld id="{81876878-7832-4F54-8980-24F82381AF63}"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15717825-90C1-476B-8EE5-1763B7799C14}"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61ECD287-9D9A-496C-BA2C-ED6473F803FF}"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6-</a:t>
            </a:r>
            <a:fld id="{AC3BB78E-0289-41CA-A144-5C1F49E4F9EC}"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0" y="533400"/>
            <a:ext cx="3200400" cy="2661737"/>
          </a:xfrm>
          <a:prstGeom prst="rect">
            <a:avLst/>
          </a:prstGeom>
          <a:noFill/>
          <a:ln w="9525">
            <a:noFill/>
            <a:miter lim="800000"/>
            <a:headEnd/>
            <a:tailEnd/>
          </a:ln>
        </p:spPr>
      </p:pic>
      <p:sp>
        <p:nvSpPr>
          <p:cNvPr id="10" name="Rectangle 9"/>
          <p:cNvSpPr/>
          <p:nvPr userDrawn="1"/>
        </p:nvSpPr>
        <p:spPr>
          <a:xfrm>
            <a:off x="2895600" y="1143000"/>
            <a:ext cx="17526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b="0"/>
            </a:lvl1pPr>
            <a:lvl2pPr>
              <a:defRPr sz="2800" b="0"/>
            </a:lvl2pPr>
            <a:lvl3pPr>
              <a:defRPr sz="2800" b="0"/>
            </a:lvl3pPr>
            <a:lvl4pPr>
              <a:defRPr sz="2800" b="0"/>
            </a:lvl4pPr>
            <a:lvl5pPr>
              <a:defRPr sz="28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image" Target="../media/image1.png"/><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 6- </a:t>
            </a:r>
            <a:fld id="{CE6919AB-0348-43BA-BEAD-A7C3E749E5ED}"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9"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openxmlformats.org/officeDocument/2006/relationships/hyperlink" Target="http://www.aei.org/publications/filter.all,contentID.20038142219000216/default.asp" TargetMode="External"/><Relationship Id="rId1" Type="http://schemas.openxmlformats.org/officeDocument/2006/relationships/slideLayout" Target="../slideLayouts/slideLayout4.xml"/><Relationship Id="rId2" Type="http://schemas.openxmlformats.org/officeDocument/2006/relationships/notesSlide" Target="../notesSlides/notesSlide14.xml"/><Relationship Id="rId9" Type="http://schemas.microsoft.com/office/2007/relationships/diagramDrawing" Target="../diagrams/drawing3.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ides.com/manufacturers/default.htm" TargetMode="External"/></Relationships>
</file>

<file path=ppt/slides/_rels/slide21.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staples.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dirty="0" smtClean="0"/>
              <a:t/>
            </a:r>
            <a:br>
              <a:rPr lang="en-US" dirty="0" smtClean="0"/>
            </a:br>
            <a:r>
              <a:rPr lang="en-US" dirty="0" smtClean="0"/>
              <a:t>Chapter Six</a:t>
            </a:r>
          </a:p>
        </p:txBody>
      </p:sp>
      <p:sp>
        <p:nvSpPr>
          <p:cNvPr id="10243" name="Subtitle 2"/>
          <p:cNvSpPr>
            <a:spLocks noGrp="1"/>
          </p:cNvSpPr>
          <p:nvPr>
            <p:ph type="subTitle" idx="1"/>
          </p:nvPr>
        </p:nvSpPr>
        <p:spPr/>
        <p:txBody>
          <a:bodyPr/>
          <a:lstStyle/>
          <a:p>
            <a:pPr eaLnBrk="1" hangingPunct="1"/>
            <a:r>
              <a:rPr lang="en-US" smtClean="0"/>
              <a:t>Business Markets and Business Buying Behavior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Business Buyer Behavior</a:t>
            </a:r>
          </a:p>
        </p:txBody>
      </p:sp>
      <p:sp>
        <p:nvSpPr>
          <p:cNvPr id="30723" name="Content Placeholder 3"/>
          <p:cNvSpPr>
            <a:spLocks noGrp="1"/>
          </p:cNvSpPr>
          <p:nvPr>
            <p:ph idx="1"/>
          </p:nvPr>
        </p:nvSpPr>
        <p:spPr>
          <a:xfrm>
            <a:off x="1600200" y="2057400"/>
            <a:ext cx="6400800" cy="4114800"/>
          </a:xfrm>
        </p:spPr>
        <p:txBody>
          <a:bodyPr/>
          <a:lstStyle/>
          <a:p>
            <a:pPr>
              <a:buFontTx/>
              <a:buNone/>
            </a:pPr>
            <a:r>
              <a:rPr lang="en-US" b="1" dirty="0" smtClean="0"/>
              <a:t>Buying center </a:t>
            </a:r>
            <a:r>
              <a:rPr lang="en-US" dirty="0" smtClean="0"/>
              <a:t>is all of the individuals and units that participate in the business decision-making process</a:t>
            </a:r>
          </a:p>
          <a:p>
            <a:pPr lvl="1"/>
            <a:r>
              <a:rPr lang="en-US" dirty="0" smtClean="0"/>
              <a:t>Users</a:t>
            </a:r>
          </a:p>
          <a:p>
            <a:pPr lvl="1"/>
            <a:r>
              <a:rPr lang="en-US" dirty="0" smtClean="0"/>
              <a:t>Influencers</a:t>
            </a:r>
          </a:p>
          <a:p>
            <a:pPr lvl="1"/>
            <a:r>
              <a:rPr lang="en-US" dirty="0" smtClean="0"/>
              <a:t>Buyers</a:t>
            </a:r>
          </a:p>
          <a:p>
            <a:pPr lvl="1"/>
            <a:r>
              <a:rPr lang="en-US" dirty="0" smtClean="0"/>
              <a:t>Deciders</a:t>
            </a:r>
          </a:p>
          <a:p>
            <a:pPr lvl="1"/>
            <a:r>
              <a:rPr lang="en-US" dirty="0" smtClean="0"/>
              <a:t>Gatekeepers</a:t>
            </a:r>
          </a:p>
          <a:p>
            <a:endParaRPr lang="en-US" dirty="0" smtClean="0"/>
          </a:p>
        </p:txBody>
      </p:sp>
      <p:sp>
        <p:nvSpPr>
          <p:cNvPr id="30724" name="Rectangle 3"/>
          <p:cNvSpPr>
            <a:spLocks noGrp="1" noChangeArrowheads="1"/>
          </p:cNvSpPr>
          <p:nvPr>
            <p:ph type="body" sz="quarter" idx="13"/>
          </p:nvPr>
        </p:nvSpPr>
        <p:spPr>
          <a:xfrm>
            <a:off x="914400" y="1219200"/>
            <a:ext cx="7162800" cy="381000"/>
          </a:xfrm>
        </p:spPr>
        <p:txBody>
          <a:bodyPr/>
          <a:lstStyle/>
          <a:p>
            <a:r>
              <a:rPr lang="en-US" dirty="0" smtClean="0"/>
              <a:t>Participants in the Business Buying Process</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Business Buyer Behavior</a:t>
            </a:r>
          </a:p>
        </p:txBody>
      </p:sp>
      <p:sp>
        <p:nvSpPr>
          <p:cNvPr id="32771" name="Content Placeholder 5"/>
          <p:cNvSpPr>
            <a:spLocks noGrp="1"/>
          </p:cNvSpPr>
          <p:nvPr>
            <p:ph idx="1"/>
          </p:nvPr>
        </p:nvSpPr>
        <p:spPr>
          <a:xfrm>
            <a:off x="1295400" y="2057400"/>
            <a:ext cx="4343400" cy="3810000"/>
          </a:xfrm>
        </p:spPr>
        <p:txBody>
          <a:bodyPr/>
          <a:lstStyle/>
          <a:p>
            <a:r>
              <a:rPr lang="en-US" dirty="0" smtClean="0"/>
              <a:t>Buying center provides a major challenge</a:t>
            </a:r>
          </a:p>
          <a:p>
            <a:r>
              <a:rPr lang="en-US" dirty="0" smtClean="0"/>
              <a:t>Who participates in the process</a:t>
            </a:r>
          </a:p>
          <a:p>
            <a:pPr lvl="1"/>
            <a:r>
              <a:rPr lang="en-US" sz="2400" dirty="0" smtClean="0"/>
              <a:t>Their relative authority</a:t>
            </a:r>
          </a:p>
          <a:p>
            <a:pPr lvl="1"/>
            <a:r>
              <a:rPr lang="en-US" sz="2400" dirty="0" smtClean="0"/>
              <a:t>What evaluation criteria each participant uses</a:t>
            </a:r>
          </a:p>
          <a:p>
            <a:pPr lvl="1"/>
            <a:r>
              <a:rPr lang="en-US" sz="2400" dirty="0" smtClean="0"/>
              <a:t>Informal participants</a:t>
            </a:r>
          </a:p>
          <a:p>
            <a:endParaRPr lang="en-US" dirty="0" smtClean="0"/>
          </a:p>
        </p:txBody>
      </p:sp>
      <p:sp>
        <p:nvSpPr>
          <p:cNvPr id="32772" name="Rectangle 3"/>
          <p:cNvSpPr>
            <a:spLocks noGrp="1" noChangeArrowheads="1"/>
          </p:cNvSpPr>
          <p:nvPr>
            <p:ph type="body" sz="quarter" idx="13"/>
          </p:nvPr>
        </p:nvSpPr>
        <p:spPr>
          <a:xfrm>
            <a:off x="838200" y="1143000"/>
            <a:ext cx="7162800" cy="381000"/>
          </a:xfrm>
        </p:spPr>
        <p:txBody>
          <a:bodyPr/>
          <a:lstStyle/>
          <a:p>
            <a:r>
              <a:rPr lang="en-US" smtClean="0"/>
              <a:t>Participants in the Business Buying Process</a:t>
            </a:r>
          </a:p>
          <a:p>
            <a:endParaRPr lang="en-US" smtClean="0"/>
          </a:p>
          <a:p>
            <a:endParaRPr lang="en-US" smtClean="0"/>
          </a:p>
        </p:txBody>
      </p:sp>
      <p:pic>
        <p:nvPicPr>
          <p:cNvPr id="32773" name="Picture 7" descr="ph06_06"/>
          <p:cNvPicPr>
            <a:picLocks noChangeAspect="1" noChangeArrowheads="1"/>
          </p:cNvPicPr>
          <p:nvPr/>
        </p:nvPicPr>
        <p:blipFill>
          <a:blip r:embed="rId3" cstate="print"/>
          <a:srcRect/>
          <a:stretch>
            <a:fillRect/>
          </a:stretch>
        </p:blipFill>
        <p:spPr bwMode="auto">
          <a:xfrm>
            <a:off x="5562600" y="2743200"/>
            <a:ext cx="2743200" cy="18485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Business Buyer Behavior</a:t>
            </a:r>
          </a:p>
        </p:txBody>
      </p:sp>
      <p:sp>
        <p:nvSpPr>
          <p:cNvPr id="34819" name="Content Placeholder 3"/>
          <p:cNvSpPr>
            <a:spLocks noGrp="1"/>
          </p:cNvSpPr>
          <p:nvPr>
            <p:ph idx="1"/>
          </p:nvPr>
        </p:nvSpPr>
        <p:spPr>
          <a:xfrm>
            <a:off x="1371600" y="2209800"/>
            <a:ext cx="7772400" cy="4648200"/>
          </a:xfrm>
        </p:spPr>
        <p:txBody>
          <a:bodyPr/>
          <a:lstStyle/>
          <a:p>
            <a:pPr>
              <a:buFontTx/>
              <a:buNone/>
            </a:pPr>
            <a:r>
              <a:rPr lang="en-US" sz="2400" b="1" dirty="0" smtClean="0"/>
              <a:t>Users </a:t>
            </a:r>
            <a:r>
              <a:rPr lang="en-US" sz="2400" dirty="0" smtClean="0"/>
              <a:t>are those that will use the product or service</a:t>
            </a:r>
          </a:p>
          <a:p>
            <a:pPr>
              <a:buFontTx/>
              <a:buNone/>
            </a:pPr>
            <a:endParaRPr lang="en-US" sz="1000" dirty="0" smtClean="0"/>
          </a:p>
          <a:p>
            <a:pPr>
              <a:buFontTx/>
              <a:buNone/>
            </a:pPr>
            <a:r>
              <a:rPr lang="en-US" sz="2400" b="1" dirty="0" smtClean="0"/>
              <a:t>Influencers </a:t>
            </a:r>
            <a:r>
              <a:rPr lang="en-US" sz="2400" dirty="0" smtClean="0"/>
              <a:t>help define specifications and provide information for evaluating alternatives</a:t>
            </a:r>
          </a:p>
          <a:p>
            <a:pPr>
              <a:buFontTx/>
              <a:buNone/>
            </a:pPr>
            <a:endParaRPr lang="en-US" sz="1000" dirty="0" smtClean="0"/>
          </a:p>
          <a:p>
            <a:pPr>
              <a:buFontTx/>
              <a:buNone/>
            </a:pPr>
            <a:r>
              <a:rPr lang="en-US" sz="2400" b="1" dirty="0" smtClean="0"/>
              <a:t>Buyers</a:t>
            </a:r>
            <a:r>
              <a:rPr lang="en-US" sz="2400" dirty="0" smtClean="0"/>
              <a:t> have formal authority to select the supplier and arrange terms of purchase</a:t>
            </a:r>
          </a:p>
          <a:p>
            <a:pPr>
              <a:buFontTx/>
              <a:buNone/>
            </a:pPr>
            <a:endParaRPr lang="en-US" sz="1000" dirty="0" smtClean="0"/>
          </a:p>
          <a:p>
            <a:pPr>
              <a:buFontTx/>
              <a:buNone/>
            </a:pPr>
            <a:r>
              <a:rPr lang="en-US" sz="2400" b="1" dirty="0" smtClean="0"/>
              <a:t>Deciders</a:t>
            </a:r>
            <a:r>
              <a:rPr lang="en-US" sz="2400" dirty="0" smtClean="0"/>
              <a:t> have formal or informal power to select and approve final suppliers</a:t>
            </a:r>
          </a:p>
          <a:p>
            <a:pPr>
              <a:buFontTx/>
              <a:buNone/>
            </a:pPr>
            <a:endParaRPr lang="en-US" sz="1000" dirty="0" smtClean="0"/>
          </a:p>
          <a:p>
            <a:pPr>
              <a:buFontTx/>
              <a:buNone/>
            </a:pPr>
            <a:r>
              <a:rPr lang="en-US" sz="2400" b="1" dirty="0" smtClean="0"/>
              <a:t>Gatekeepers </a:t>
            </a:r>
            <a:r>
              <a:rPr lang="en-US" sz="2400" dirty="0" smtClean="0"/>
              <a:t>control the flow of information</a:t>
            </a:r>
          </a:p>
          <a:p>
            <a:endParaRPr lang="en-US" sz="2400" dirty="0" smtClean="0"/>
          </a:p>
          <a:p>
            <a:endParaRPr lang="en-US" sz="2400" dirty="0" smtClean="0"/>
          </a:p>
        </p:txBody>
      </p:sp>
      <p:sp>
        <p:nvSpPr>
          <p:cNvPr id="34820" name="Rectangle 3"/>
          <p:cNvSpPr>
            <a:spLocks noGrp="1" noChangeArrowheads="1"/>
          </p:cNvSpPr>
          <p:nvPr>
            <p:ph type="body" sz="quarter" idx="13"/>
          </p:nvPr>
        </p:nvSpPr>
        <p:spPr>
          <a:xfrm>
            <a:off x="914400" y="1143000"/>
            <a:ext cx="7162800" cy="381000"/>
          </a:xfrm>
        </p:spPr>
        <p:txBody>
          <a:bodyPr/>
          <a:lstStyle/>
          <a:p>
            <a:r>
              <a:rPr lang="en-US" smtClean="0"/>
              <a:t>Participants in the Business Buying Process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52400"/>
            <a:ext cx="7772400" cy="1143000"/>
          </a:xfrm>
        </p:spPr>
        <p:txBody>
          <a:bodyPr/>
          <a:lstStyle/>
          <a:p>
            <a:r>
              <a:rPr lang="en-US" sz="4000" smtClean="0"/>
              <a:t>Business Buyer Behavior</a:t>
            </a:r>
          </a:p>
        </p:txBody>
      </p:sp>
      <p:sp>
        <p:nvSpPr>
          <p:cNvPr id="36867" name="Text Placeholder 7"/>
          <p:cNvSpPr>
            <a:spLocks noGrp="1"/>
          </p:cNvSpPr>
          <p:nvPr>
            <p:ph type="body" sz="quarter" idx="13"/>
          </p:nvPr>
        </p:nvSpPr>
        <p:spPr/>
        <p:txBody>
          <a:bodyPr/>
          <a:lstStyle/>
          <a:p>
            <a:r>
              <a:rPr lang="en-US" smtClean="0"/>
              <a:t>Major Influences on Business Buyers</a:t>
            </a:r>
          </a:p>
          <a:p>
            <a:endParaRPr lang="en-US" smtClean="0"/>
          </a:p>
        </p:txBody>
      </p:sp>
      <p:graphicFrame>
        <p:nvGraphicFramePr>
          <p:cNvPr id="7" name="Content Placeholder 6"/>
          <p:cNvGraphicFramePr>
            <a:graphicFrameLocks noGrp="1"/>
          </p:cNvGraphicFramePr>
          <p:nvPr>
            <p:ph idx="4294967295"/>
          </p:nvPr>
        </p:nvGraphicFramePr>
        <p:xfrm>
          <a:off x="2057400" y="2514600"/>
          <a:ext cx="5334000" cy="3733801"/>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Business Buyer Behavior</a:t>
            </a:r>
          </a:p>
        </p:txBody>
      </p:sp>
      <p:sp>
        <p:nvSpPr>
          <p:cNvPr id="38915" name="Text Placeholder 8"/>
          <p:cNvSpPr>
            <a:spLocks noGrp="1"/>
          </p:cNvSpPr>
          <p:nvPr>
            <p:ph type="body" sz="quarter" idx="13"/>
          </p:nvPr>
        </p:nvSpPr>
        <p:spPr>
          <a:xfrm>
            <a:off x="914400" y="1219200"/>
            <a:ext cx="7162800" cy="381000"/>
          </a:xfrm>
        </p:spPr>
        <p:txBody>
          <a:bodyPr/>
          <a:lstStyle/>
          <a:p>
            <a:r>
              <a:rPr lang="en-US" smtClean="0"/>
              <a:t>Major Influences on Business Buyers</a:t>
            </a:r>
          </a:p>
          <a:p>
            <a:r>
              <a:rPr lang="en-US" smtClean="0"/>
              <a:t>Environmental Factors</a:t>
            </a:r>
          </a:p>
          <a:p>
            <a:endParaRPr lang="en-US" smtClean="0"/>
          </a:p>
        </p:txBody>
      </p:sp>
      <p:graphicFrame>
        <p:nvGraphicFramePr>
          <p:cNvPr id="8" name="Diagram 7"/>
          <p:cNvGraphicFramePr/>
          <p:nvPr/>
        </p:nvGraphicFramePr>
        <p:xfrm>
          <a:off x="1295400" y="2438400"/>
          <a:ext cx="6553200" cy="3886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38917" name="Picture 2" descr="http://upload.wikimedia.org/wikipedia/commons/thumb/f/fa/Globe.svg/600px-Globe.svg.png">
            <a:hlinkClick r:id="rId7"/>
          </p:cNvPr>
          <p:cNvPicPr>
            <a:picLocks noChangeAspect="1" noChangeArrowheads="1"/>
          </p:cNvPicPr>
          <p:nvPr/>
        </p:nvPicPr>
        <p:blipFill>
          <a:blip r:embed="rId8" cstate="print"/>
          <a:srcRect/>
          <a:stretch>
            <a:fillRect/>
          </a:stretch>
        </p:blipFill>
        <p:spPr bwMode="auto">
          <a:xfrm>
            <a:off x="6934200" y="52578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Business Buyer Behavior</a:t>
            </a:r>
          </a:p>
        </p:txBody>
      </p:sp>
      <p:graphicFrame>
        <p:nvGraphicFramePr>
          <p:cNvPr id="10" name="Content Placeholder 9"/>
          <p:cNvGraphicFramePr>
            <a:graphicFrameLocks noGrp="1"/>
          </p:cNvGraphicFramePr>
          <p:nvPr>
            <p:ph idx="1"/>
          </p:nvPr>
        </p:nvGraphicFramePr>
        <p:xfrm>
          <a:off x="609600" y="2286000"/>
          <a:ext cx="7772400" cy="411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0964" name="Rectangle 3"/>
          <p:cNvSpPr>
            <a:spLocks noGrp="1" noChangeArrowheads="1"/>
          </p:cNvSpPr>
          <p:nvPr>
            <p:ph type="body" sz="quarter" idx="13"/>
          </p:nvPr>
        </p:nvSpPr>
        <p:spPr>
          <a:xfrm>
            <a:off x="990600" y="1143000"/>
            <a:ext cx="7162800" cy="381000"/>
          </a:xfrm>
        </p:spPr>
        <p:txBody>
          <a:bodyPr/>
          <a:lstStyle/>
          <a:p>
            <a:pPr>
              <a:lnSpc>
                <a:spcPct val="90000"/>
              </a:lnSpc>
            </a:pPr>
            <a:r>
              <a:rPr lang="en-US" sz="2400" smtClean="0"/>
              <a:t>Major Influences on Business Buyers Organizational Factors</a:t>
            </a:r>
          </a:p>
          <a:p>
            <a:pPr>
              <a:lnSpc>
                <a:spcPct val="90000"/>
              </a:lnSpc>
            </a:pPr>
            <a:endParaRPr lang="en-US" sz="2400" smtClean="0"/>
          </a:p>
          <a:p>
            <a:pPr>
              <a:lnSpc>
                <a:spcPct val="90000"/>
              </a:lnSpc>
            </a:pPr>
            <a:endParaRPr lang="en-US" sz="240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Business Buyer Behavior</a:t>
            </a:r>
          </a:p>
        </p:txBody>
      </p:sp>
      <p:graphicFrame>
        <p:nvGraphicFramePr>
          <p:cNvPr id="9" name="Content Placeholder 8"/>
          <p:cNvGraphicFramePr>
            <a:graphicFrameLocks noGrp="1"/>
          </p:cNvGraphicFramePr>
          <p:nvPr>
            <p:ph idx="1"/>
          </p:nvPr>
        </p:nvGraphicFramePr>
        <p:xfrm>
          <a:off x="228600" y="2533650"/>
          <a:ext cx="8001000" cy="3733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3012" name="Rectangle 3"/>
          <p:cNvSpPr>
            <a:spLocks noGrp="1" noChangeArrowheads="1"/>
          </p:cNvSpPr>
          <p:nvPr>
            <p:ph type="body" sz="quarter" idx="13"/>
          </p:nvPr>
        </p:nvSpPr>
        <p:spPr/>
        <p:txBody>
          <a:bodyPr/>
          <a:lstStyle/>
          <a:p>
            <a:pPr>
              <a:lnSpc>
                <a:spcPct val="90000"/>
              </a:lnSpc>
            </a:pPr>
            <a:r>
              <a:rPr lang="en-US" sz="2400" dirty="0" smtClean="0"/>
              <a:t>Major Influences on Business Buyers</a:t>
            </a:r>
          </a:p>
          <a:p>
            <a:pPr>
              <a:lnSpc>
                <a:spcPct val="90000"/>
              </a:lnSpc>
            </a:pPr>
            <a:r>
              <a:rPr lang="en-US" sz="2400" dirty="0" smtClean="0"/>
              <a:t>Individual Factors</a:t>
            </a:r>
          </a:p>
          <a:p>
            <a:pPr lvl="1">
              <a:lnSpc>
                <a:spcPct val="90000"/>
              </a:lnSpc>
            </a:pPr>
            <a:endParaRPr lang="en-US" sz="24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81000"/>
            <a:ext cx="7772400" cy="1371600"/>
          </a:xfrm>
        </p:spPr>
        <p:txBody>
          <a:bodyPr/>
          <a:lstStyle/>
          <a:p>
            <a:r>
              <a:rPr lang="en-US" smtClean="0"/>
              <a:t>Business Buyer Behavior</a:t>
            </a:r>
          </a:p>
        </p:txBody>
      </p:sp>
      <p:sp>
        <p:nvSpPr>
          <p:cNvPr id="45059" name="Rectangle 3"/>
          <p:cNvSpPr>
            <a:spLocks noGrp="1" noChangeArrowheads="1"/>
          </p:cNvSpPr>
          <p:nvPr>
            <p:ph type="body" sz="quarter" idx="13"/>
          </p:nvPr>
        </p:nvSpPr>
        <p:spPr>
          <a:xfrm>
            <a:off x="914400" y="1371600"/>
            <a:ext cx="7162800" cy="609600"/>
          </a:xfrm>
        </p:spPr>
        <p:txBody>
          <a:bodyPr/>
          <a:lstStyle/>
          <a:p>
            <a:r>
              <a:rPr lang="en-US" smtClean="0"/>
              <a:t>The Buying Process</a:t>
            </a:r>
          </a:p>
          <a:p>
            <a:endParaRPr lang="en-US" smtClean="0"/>
          </a:p>
          <a:p>
            <a:endParaRPr lang="en-US" smtClean="0"/>
          </a:p>
        </p:txBody>
      </p:sp>
      <p:pic>
        <p:nvPicPr>
          <p:cNvPr id="45060" name="Picture 4" descr="fig06_03wo.jpg"/>
          <p:cNvPicPr>
            <a:picLocks noChangeAspect="1"/>
          </p:cNvPicPr>
          <p:nvPr/>
        </p:nvPicPr>
        <p:blipFill>
          <a:blip r:embed="rId3" cstate="print"/>
          <a:srcRect/>
          <a:stretch>
            <a:fillRect/>
          </a:stretch>
        </p:blipFill>
        <p:spPr bwMode="auto">
          <a:xfrm>
            <a:off x="228600" y="2073275"/>
            <a:ext cx="8382000" cy="2651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Business Buyer Behavior</a:t>
            </a:r>
          </a:p>
        </p:txBody>
      </p:sp>
      <p:sp>
        <p:nvSpPr>
          <p:cNvPr id="47107" name="Content Placeholder 6"/>
          <p:cNvSpPr>
            <a:spLocks noGrp="1"/>
          </p:cNvSpPr>
          <p:nvPr>
            <p:ph idx="1"/>
          </p:nvPr>
        </p:nvSpPr>
        <p:spPr/>
        <p:txBody>
          <a:bodyPr/>
          <a:lstStyle/>
          <a:p>
            <a:pPr>
              <a:buFontTx/>
              <a:buNone/>
            </a:pPr>
            <a:r>
              <a:rPr lang="en-US" smtClean="0"/>
              <a:t>Problem recognition occurs when someone in the company recognizes a problem or need</a:t>
            </a:r>
          </a:p>
          <a:p>
            <a:r>
              <a:rPr lang="en-US" smtClean="0"/>
              <a:t>Internal stimuli</a:t>
            </a:r>
          </a:p>
          <a:p>
            <a:pPr lvl="1"/>
            <a:r>
              <a:rPr lang="en-US" smtClean="0"/>
              <a:t>Need for new product or production equipment</a:t>
            </a:r>
          </a:p>
          <a:p>
            <a:r>
              <a:rPr lang="en-US" smtClean="0"/>
              <a:t>External stimuli</a:t>
            </a:r>
          </a:p>
          <a:p>
            <a:pPr lvl="1"/>
            <a:r>
              <a:rPr lang="en-US" smtClean="0"/>
              <a:t>Idea from a trade show or advertising</a:t>
            </a:r>
          </a:p>
          <a:p>
            <a:endParaRPr lang="en-US" smtClean="0"/>
          </a:p>
        </p:txBody>
      </p:sp>
      <p:sp>
        <p:nvSpPr>
          <p:cNvPr id="47108" name="Rectangle 3"/>
          <p:cNvSpPr>
            <a:spLocks noGrp="1" noChangeArrowheads="1"/>
          </p:cNvSpPr>
          <p:nvPr>
            <p:ph type="body" sz="quarter" idx="13"/>
          </p:nvPr>
        </p:nvSpPr>
        <p:spPr/>
        <p:txBody>
          <a:bodyPr/>
          <a:lstStyle/>
          <a:p>
            <a:r>
              <a:rPr lang="en-US" smtClean="0"/>
              <a:t>The Buying Process</a:t>
            </a:r>
          </a:p>
          <a:p>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
            </a:r>
            <a:br>
              <a:rPr lang="en-US" smtClean="0"/>
            </a:br>
            <a:r>
              <a:rPr lang="en-US" smtClean="0"/>
              <a:t>Business Buyer Behavior</a:t>
            </a:r>
          </a:p>
        </p:txBody>
      </p:sp>
      <p:sp>
        <p:nvSpPr>
          <p:cNvPr id="49155" name="Content Placeholder 3"/>
          <p:cNvSpPr>
            <a:spLocks noGrp="1"/>
          </p:cNvSpPr>
          <p:nvPr>
            <p:ph idx="1"/>
          </p:nvPr>
        </p:nvSpPr>
        <p:spPr>
          <a:xfrm>
            <a:off x="533400" y="2362200"/>
            <a:ext cx="7772400" cy="2819400"/>
          </a:xfrm>
        </p:spPr>
        <p:txBody>
          <a:bodyPr/>
          <a:lstStyle/>
          <a:p>
            <a:pPr>
              <a:buFontTx/>
              <a:buNone/>
            </a:pPr>
            <a:r>
              <a:rPr lang="en-US" sz="2400" b="1" dirty="0" smtClean="0"/>
              <a:t>General need </a:t>
            </a:r>
            <a:r>
              <a:rPr lang="en-US" sz="2400" dirty="0" smtClean="0"/>
              <a:t>description describes the characteristics and quantity of the needed item</a:t>
            </a:r>
          </a:p>
          <a:p>
            <a:pPr>
              <a:buFontTx/>
              <a:buNone/>
            </a:pPr>
            <a:r>
              <a:rPr lang="en-US" sz="2400" b="1" dirty="0" smtClean="0"/>
              <a:t>Product specification </a:t>
            </a:r>
            <a:r>
              <a:rPr lang="en-US" sz="2400" dirty="0" smtClean="0"/>
              <a:t>describes the technical criteria</a:t>
            </a:r>
          </a:p>
          <a:p>
            <a:pPr>
              <a:buFontTx/>
              <a:buNone/>
            </a:pPr>
            <a:r>
              <a:rPr lang="en-US" sz="2400" b="1" dirty="0" smtClean="0"/>
              <a:t>Value analysis </a:t>
            </a:r>
            <a:r>
              <a:rPr lang="en-US" sz="2400" dirty="0" smtClean="0"/>
              <a:t>is an approach to cost reduction where components are studied to determine if they can be redesigned, standardized, or made with less costly methods of production</a:t>
            </a:r>
          </a:p>
          <a:p>
            <a:endParaRPr lang="en-US" dirty="0" smtClean="0"/>
          </a:p>
        </p:txBody>
      </p:sp>
      <p:sp>
        <p:nvSpPr>
          <p:cNvPr id="49156" name="Rectangle 3"/>
          <p:cNvSpPr>
            <a:spLocks noGrp="1" noChangeArrowheads="1"/>
          </p:cNvSpPr>
          <p:nvPr>
            <p:ph type="body" sz="quarter" idx="13"/>
          </p:nvPr>
        </p:nvSpPr>
        <p:spPr/>
        <p:txBody>
          <a:bodyPr/>
          <a:lstStyle/>
          <a:p>
            <a:r>
              <a:rPr lang="en-US" smtClean="0"/>
              <a:t>The Buying Process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Business Markets and Business Buying Behavior</a:t>
            </a:r>
          </a:p>
        </p:txBody>
      </p:sp>
      <p:sp>
        <p:nvSpPr>
          <p:cNvPr id="12291" name="Content Placeholder 3"/>
          <p:cNvSpPr>
            <a:spLocks noGrp="1"/>
          </p:cNvSpPr>
          <p:nvPr>
            <p:ph idx="1"/>
          </p:nvPr>
        </p:nvSpPr>
        <p:spPr>
          <a:xfrm>
            <a:off x="304800" y="1981200"/>
            <a:ext cx="8153400" cy="4114800"/>
          </a:xfrm>
        </p:spPr>
        <p:txBody>
          <a:bodyPr/>
          <a:lstStyle/>
          <a:p>
            <a:r>
              <a:rPr lang="en-US" dirty="0" smtClean="0"/>
              <a:t>Business Markets</a:t>
            </a:r>
          </a:p>
          <a:p>
            <a:r>
              <a:rPr lang="en-US" dirty="0" smtClean="0"/>
              <a:t>Business Buyer Behavior</a:t>
            </a:r>
          </a:p>
          <a:p>
            <a:r>
              <a:rPr lang="en-US" dirty="0" smtClean="0"/>
              <a:t>The Business Buying Process</a:t>
            </a:r>
          </a:p>
          <a:p>
            <a:r>
              <a:rPr lang="en-US" dirty="0" smtClean="0"/>
              <a:t>E-Procurement: Buying on the Internet</a:t>
            </a:r>
          </a:p>
          <a:p>
            <a:r>
              <a:rPr lang="en-US" dirty="0" smtClean="0"/>
              <a:t>Institutional and Government Markets</a:t>
            </a:r>
          </a:p>
          <a:p>
            <a:endParaRPr lang="en-US" dirty="0" smtClean="0"/>
          </a:p>
        </p:txBody>
      </p:sp>
      <p:sp>
        <p:nvSpPr>
          <p:cNvPr id="12292" name="Rectangle 3"/>
          <p:cNvSpPr>
            <a:spLocks noGrp="1" noChangeArrowheads="1"/>
          </p:cNvSpPr>
          <p:nvPr>
            <p:ph type="body" sz="quarter" idx="13"/>
          </p:nvPr>
        </p:nvSpPr>
        <p:spPr/>
        <p:txBody>
          <a:bodyPr/>
          <a:lstStyle/>
          <a:p>
            <a:r>
              <a:rPr lang="en-US" smtClean="0"/>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Business Buyer Behavior</a:t>
            </a:r>
          </a:p>
        </p:txBody>
      </p:sp>
      <p:sp>
        <p:nvSpPr>
          <p:cNvPr id="51203" name="Content Placeholder 5"/>
          <p:cNvSpPr>
            <a:spLocks noGrp="1"/>
          </p:cNvSpPr>
          <p:nvPr>
            <p:ph idx="1"/>
          </p:nvPr>
        </p:nvSpPr>
        <p:spPr>
          <a:xfrm>
            <a:off x="685800" y="2438400"/>
            <a:ext cx="7772400" cy="4114800"/>
          </a:xfrm>
        </p:spPr>
        <p:txBody>
          <a:bodyPr/>
          <a:lstStyle/>
          <a:p>
            <a:pPr>
              <a:buFontTx/>
              <a:buNone/>
            </a:pPr>
            <a:r>
              <a:rPr lang="en-US" b="1" smtClean="0"/>
              <a:t>Supplier search </a:t>
            </a:r>
            <a:r>
              <a:rPr lang="en-US" smtClean="0"/>
              <a:t>involves compiling a list of qualified suppliers</a:t>
            </a:r>
          </a:p>
          <a:p>
            <a:endParaRPr lang="en-US" smtClean="0"/>
          </a:p>
          <a:p>
            <a:pPr>
              <a:buFontTx/>
              <a:buNone/>
            </a:pPr>
            <a:r>
              <a:rPr lang="en-US" b="1" smtClean="0"/>
              <a:t>Proposal solicitation </a:t>
            </a:r>
            <a:r>
              <a:rPr lang="en-US" smtClean="0"/>
              <a:t>is the process of requesting proposals from qualified suppliers</a:t>
            </a:r>
          </a:p>
          <a:p>
            <a:endParaRPr lang="en-US" smtClean="0"/>
          </a:p>
        </p:txBody>
      </p:sp>
      <p:sp>
        <p:nvSpPr>
          <p:cNvPr id="51204" name="Rectangle 3"/>
          <p:cNvSpPr>
            <a:spLocks noGrp="1" noChangeArrowheads="1"/>
          </p:cNvSpPr>
          <p:nvPr>
            <p:ph type="body" sz="quarter" idx="13"/>
          </p:nvPr>
        </p:nvSpPr>
        <p:spPr/>
        <p:txBody>
          <a:bodyPr/>
          <a:lstStyle/>
          <a:p>
            <a:r>
              <a:rPr lang="en-US" smtClean="0"/>
              <a:t>The Buying Process</a:t>
            </a:r>
          </a:p>
          <a:p>
            <a:endParaRPr lang="en-US" smtClean="0"/>
          </a:p>
          <a:p>
            <a:endParaRPr lang="en-US" smtClean="0"/>
          </a:p>
        </p:txBody>
      </p:sp>
      <p:pic>
        <p:nvPicPr>
          <p:cNvPr id="512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781800" y="53340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
            </a:r>
            <a:br>
              <a:rPr lang="en-US" smtClean="0"/>
            </a:br>
            <a:r>
              <a:rPr lang="en-US" smtClean="0"/>
              <a:t>Business Buyer Behavior</a:t>
            </a:r>
          </a:p>
        </p:txBody>
      </p:sp>
      <p:sp>
        <p:nvSpPr>
          <p:cNvPr id="53251" name="Content Placeholder 5"/>
          <p:cNvSpPr>
            <a:spLocks noGrp="1"/>
          </p:cNvSpPr>
          <p:nvPr>
            <p:ph idx="1"/>
          </p:nvPr>
        </p:nvSpPr>
        <p:spPr>
          <a:xfrm>
            <a:off x="381000" y="2057400"/>
            <a:ext cx="8077200" cy="4114800"/>
          </a:xfrm>
        </p:spPr>
        <p:txBody>
          <a:bodyPr/>
          <a:lstStyle/>
          <a:p>
            <a:pPr>
              <a:buFontTx/>
              <a:buNone/>
            </a:pPr>
            <a:r>
              <a:rPr lang="en-US" b="1" smtClean="0"/>
              <a:t>Supplier selection </a:t>
            </a:r>
            <a:r>
              <a:rPr lang="en-US" smtClean="0"/>
              <a:t>is the process when the buying center creates a list of desired supplier attributes and negotiates with preferred suppliers for favorable terms and conditions</a:t>
            </a:r>
          </a:p>
          <a:p>
            <a:pPr>
              <a:buFontTx/>
              <a:buNone/>
            </a:pPr>
            <a:endParaRPr lang="en-US" sz="1400" smtClean="0"/>
          </a:p>
          <a:p>
            <a:pPr>
              <a:buFontTx/>
              <a:buNone/>
            </a:pPr>
            <a:r>
              <a:rPr lang="en-US" b="1" smtClean="0"/>
              <a:t>Order-routine specifications </a:t>
            </a:r>
            <a:r>
              <a:rPr lang="en-US" smtClean="0"/>
              <a:t>is the final order with the chosen supplier and lists all of the specifications and terms of the purchase</a:t>
            </a:r>
          </a:p>
          <a:p>
            <a:endParaRPr lang="en-US" smtClean="0"/>
          </a:p>
        </p:txBody>
      </p:sp>
      <p:sp>
        <p:nvSpPr>
          <p:cNvPr id="53252" name="Rectangle 3"/>
          <p:cNvSpPr>
            <a:spLocks noGrp="1" noChangeArrowheads="1"/>
          </p:cNvSpPr>
          <p:nvPr>
            <p:ph type="body" sz="quarter" idx="13"/>
          </p:nvPr>
        </p:nvSpPr>
        <p:spPr/>
        <p:txBody>
          <a:bodyPr/>
          <a:lstStyle/>
          <a:p>
            <a:r>
              <a:rPr lang="en-US" smtClean="0"/>
              <a:t>The Buying Process</a:t>
            </a:r>
          </a:p>
          <a:p>
            <a:endParaRPr lang="en-US" smtClean="0"/>
          </a:p>
        </p:txBody>
      </p:sp>
      <p:pic>
        <p:nvPicPr>
          <p:cNvPr id="53253"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638800"/>
            <a:ext cx="701675" cy="701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
            </a:r>
            <a:br>
              <a:rPr lang="en-US" smtClean="0"/>
            </a:br>
            <a:r>
              <a:rPr lang="en-US" smtClean="0"/>
              <a:t>Business Buyer Behavior</a:t>
            </a:r>
          </a:p>
        </p:txBody>
      </p:sp>
      <p:sp>
        <p:nvSpPr>
          <p:cNvPr id="55299" name="Content Placeholder 3"/>
          <p:cNvSpPr>
            <a:spLocks noGrp="1"/>
          </p:cNvSpPr>
          <p:nvPr>
            <p:ph idx="1"/>
          </p:nvPr>
        </p:nvSpPr>
        <p:spPr>
          <a:xfrm>
            <a:off x="762000" y="2743200"/>
            <a:ext cx="7772400" cy="4114800"/>
          </a:xfrm>
        </p:spPr>
        <p:txBody>
          <a:bodyPr/>
          <a:lstStyle/>
          <a:p>
            <a:pPr>
              <a:buFontTx/>
              <a:buNone/>
            </a:pPr>
            <a:r>
              <a:rPr lang="en-US" b="1" smtClean="0"/>
              <a:t>Performance review </a:t>
            </a:r>
            <a:r>
              <a:rPr lang="en-US" smtClean="0"/>
              <a:t>involves a critique of supplier performance to the purchase terms</a:t>
            </a:r>
          </a:p>
          <a:p>
            <a:endParaRPr lang="en-US" smtClean="0"/>
          </a:p>
        </p:txBody>
      </p:sp>
      <p:sp>
        <p:nvSpPr>
          <p:cNvPr id="55300" name="Rectangle 3"/>
          <p:cNvSpPr>
            <a:spLocks noGrp="1" noChangeArrowheads="1"/>
          </p:cNvSpPr>
          <p:nvPr>
            <p:ph type="body" sz="quarter" idx="13"/>
          </p:nvPr>
        </p:nvSpPr>
        <p:spPr/>
        <p:txBody>
          <a:bodyPr/>
          <a:lstStyle/>
          <a:p>
            <a:r>
              <a:rPr lang="en-US" smtClean="0"/>
              <a:t>The Buying Process</a:t>
            </a:r>
          </a:p>
          <a:p>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
            </a:r>
            <a:br>
              <a:rPr lang="en-US" smtClean="0"/>
            </a:br>
            <a:r>
              <a:rPr lang="en-US" smtClean="0"/>
              <a:t>Business Buyer Behavior</a:t>
            </a:r>
          </a:p>
        </p:txBody>
      </p:sp>
      <p:sp>
        <p:nvSpPr>
          <p:cNvPr id="57347" name="Content Placeholder 5"/>
          <p:cNvSpPr>
            <a:spLocks noGrp="1"/>
          </p:cNvSpPr>
          <p:nvPr>
            <p:ph idx="1"/>
          </p:nvPr>
        </p:nvSpPr>
        <p:spPr>
          <a:xfrm>
            <a:off x="609600" y="2209800"/>
            <a:ext cx="3581400" cy="4114800"/>
          </a:xfrm>
        </p:spPr>
        <p:txBody>
          <a:bodyPr/>
          <a:lstStyle/>
          <a:p>
            <a:r>
              <a:rPr lang="en-US" smtClean="0"/>
              <a:t>Online purchasing</a:t>
            </a:r>
          </a:p>
          <a:p>
            <a:r>
              <a:rPr lang="en-US" smtClean="0"/>
              <a:t>Company-buying sites</a:t>
            </a:r>
          </a:p>
          <a:p>
            <a:r>
              <a:rPr lang="en-US" smtClean="0"/>
              <a:t>Extranets</a:t>
            </a:r>
          </a:p>
          <a:p>
            <a:endParaRPr lang="en-US" smtClean="0"/>
          </a:p>
        </p:txBody>
      </p:sp>
      <p:sp>
        <p:nvSpPr>
          <p:cNvPr id="57348" name="Rectangle 3"/>
          <p:cNvSpPr>
            <a:spLocks noGrp="1" noChangeArrowheads="1"/>
          </p:cNvSpPr>
          <p:nvPr>
            <p:ph type="body" sz="quarter" idx="13"/>
          </p:nvPr>
        </p:nvSpPr>
        <p:spPr/>
        <p:txBody>
          <a:bodyPr/>
          <a:lstStyle/>
          <a:p>
            <a:r>
              <a:rPr lang="en-US" smtClean="0"/>
              <a:t>E-Procurement</a:t>
            </a:r>
          </a:p>
        </p:txBody>
      </p:sp>
      <p:pic>
        <p:nvPicPr>
          <p:cNvPr id="57349" name="Picture 8" descr="ph06_10"/>
          <p:cNvPicPr>
            <a:picLocks noChangeAspect="1" noChangeArrowheads="1"/>
          </p:cNvPicPr>
          <p:nvPr/>
        </p:nvPicPr>
        <p:blipFill>
          <a:blip r:embed="rId3" cstate="print"/>
          <a:srcRect/>
          <a:stretch>
            <a:fillRect/>
          </a:stretch>
        </p:blipFill>
        <p:spPr bwMode="auto">
          <a:xfrm>
            <a:off x="4343400" y="1981200"/>
            <a:ext cx="3967163" cy="434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Business Buyer Behavior</a:t>
            </a:r>
          </a:p>
        </p:txBody>
      </p:sp>
      <p:sp>
        <p:nvSpPr>
          <p:cNvPr id="59395" name="Rectangle 7"/>
          <p:cNvSpPr>
            <a:spLocks noGrp="1" noChangeArrowheads="1"/>
          </p:cNvSpPr>
          <p:nvPr>
            <p:ph idx="1"/>
          </p:nvPr>
        </p:nvSpPr>
        <p:spPr>
          <a:xfrm>
            <a:off x="609600" y="1447800"/>
            <a:ext cx="7772400" cy="4953000"/>
          </a:xfrm>
        </p:spPr>
        <p:txBody>
          <a:bodyPr/>
          <a:lstStyle/>
          <a:p>
            <a:r>
              <a:rPr lang="en-US" dirty="0" smtClean="0"/>
              <a:t>Advantages</a:t>
            </a:r>
          </a:p>
          <a:p>
            <a:pPr lvl="1"/>
            <a:r>
              <a:rPr lang="en-US" sz="2400" dirty="0" smtClean="0"/>
              <a:t>Access to new suppliers</a:t>
            </a:r>
          </a:p>
          <a:p>
            <a:pPr lvl="1"/>
            <a:r>
              <a:rPr lang="en-US" sz="2400" dirty="0" smtClean="0"/>
              <a:t>Lowers costs</a:t>
            </a:r>
          </a:p>
          <a:p>
            <a:pPr lvl="1"/>
            <a:r>
              <a:rPr lang="en-US" sz="2400" dirty="0" smtClean="0"/>
              <a:t>Speeds order processing and delivery</a:t>
            </a:r>
          </a:p>
          <a:p>
            <a:pPr lvl="1"/>
            <a:r>
              <a:rPr lang="en-US" sz="2400" dirty="0" smtClean="0"/>
              <a:t>Shares information</a:t>
            </a:r>
          </a:p>
          <a:p>
            <a:pPr lvl="1"/>
            <a:r>
              <a:rPr lang="en-US" sz="2400" dirty="0" smtClean="0"/>
              <a:t>Sales</a:t>
            </a:r>
          </a:p>
          <a:p>
            <a:pPr lvl="1"/>
            <a:r>
              <a:rPr lang="en-US" sz="2400" dirty="0" smtClean="0"/>
              <a:t>Service and support</a:t>
            </a:r>
          </a:p>
          <a:p>
            <a:r>
              <a:rPr lang="en-US" dirty="0" smtClean="0"/>
              <a:t>Disadvantages</a:t>
            </a:r>
          </a:p>
          <a:p>
            <a:pPr lvl="1"/>
            <a:r>
              <a:rPr lang="en-US" sz="2400" dirty="0" smtClean="0"/>
              <a:t>Can erode relationships as buyers search for new suppliers</a:t>
            </a:r>
          </a:p>
          <a:p>
            <a:pPr lvl="1"/>
            <a:r>
              <a:rPr lang="en-US" sz="2400" dirty="0" smtClean="0"/>
              <a:t>Security</a:t>
            </a:r>
          </a:p>
          <a:p>
            <a:endParaRPr lang="en-US" dirty="0" smtClean="0"/>
          </a:p>
        </p:txBody>
      </p:sp>
      <p:sp>
        <p:nvSpPr>
          <p:cNvPr id="59396" name="Rectangle 3"/>
          <p:cNvSpPr>
            <a:spLocks noGrp="1" noChangeArrowheads="1"/>
          </p:cNvSpPr>
          <p:nvPr>
            <p:ph type="body" sz="quarter" idx="13"/>
          </p:nvPr>
        </p:nvSpPr>
        <p:spPr>
          <a:xfrm>
            <a:off x="990600" y="1143000"/>
            <a:ext cx="7162800" cy="381000"/>
          </a:xfrm>
        </p:spPr>
        <p:txBody>
          <a:bodyPr/>
          <a:lstStyle/>
          <a:p>
            <a:r>
              <a:rPr lang="en-US" smtClean="0"/>
              <a:t>E-Procurement</a:t>
            </a:r>
          </a:p>
          <a:p>
            <a:endParaRPr lang="en-US"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3200" smtClean="0"/>
              <a:t>Institutional and Government Markets</a:t>
            </a:r>
          </a:p>
        </p:txBody>
      </p:sp>
      <p:sp>
        <p:nvSpPr>
          <p:cNvPr id="61443" name="Content Placeholder 4"/>
          <p:cNvSpPr>
            <a:spLocks noGrp="1"/>
          </p:cNvSpPr>
          <p:nvPr>
            <p:ph idx="1"/>
          </p:nvPr>
        </p:nvSpPr>
        <p:spPr>
          <a:xfrm>
            <a:off x="381000" y="1828800"/>
            <a:ext cx="4343400" cy="4114800"/>
          </a:xfrm>
        </p:spPr>
        <p:txBody>
          <a:bodyPr/>
          <a:lstStyle/>
          <a:p>
            <a:pPr marL="609600" indent="-609600">
              <a:buFontTx/>
              <a:buNone/>
            </a:pPr>
            <a:r>
              <a:rPr lang="en-US" b="1" smtClean="0"/>
              <a:t>Institutional markets</a:t>
            </a:r>
            <a:r>
              <a:rPr lang="en-US" smtClean="0"/>
              <a:t> consist of hospitals, nursing homes, and prisons that provide goods and services to people in their care</a:t>
            </a:r>
          </a:p>
          <a:p>
            <a:pPr marL="609600" indent="-609600"/>
            <a:r>
              <a:rPr lang="en-US" smtClean="0"/>
              <a:t>Characteristics</a:t>
            </a:r>
          </a:p>
          <a:p>
            <a:pPr marL="990600" lvl="1" indent="-533400"/>
            <a:r>
              <a:rPr lang="en-US" sz="2400" smtClean="0"/>
              <a:t>Low budgets</a:t>
            </a:r>
          </a:p>
          <a:p>
            <a:pPr marL="990600" lvl="1" indent="-533400"/>
            <a:r>
              <a:rPr lang="en-US" sz="2400" smtClean="0"/>
              <a:t>“Captive” audience</a:t>
            </a:r>
          </a:p>
          <a:p>
            <a:pPr marL="609600" indent="-609600"/>
            <a:endParaRPr lang="en-US" smtClean="0"/>
          </a:p>
        </p:txBody>
      </p:sp>
      <p:pic>
        <p:nvPicPr>
          <p:cNvPr id="61444" name="Picture 6" descr="ph06_11"/>
          <p:cNvPicPr>
            <a:picLocks noChangeAspect="1" noChangeArrowheads="1"/>
          </p:cNvPicPr>
          <p:nvPr/>
        </p:nvPicPr>
        <p:blipFill>
          <a:blip r:embed="rId3" cstate="print"/>
          <a:srcRect/>
          <a:stretch>
            <a:fillRect/>
          </a:stretch>
        </p:blipFill>
        <p:spPr bwMode="auto">
          <a:xfrm>
            <a:off x="4648200" y="1981200"/>
            <a:ext cx="3648075" cy="3527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Institutional and Government Markets</a:t>
            </a:r>
          </a:p>
        </p:txBody>
      </p:sp>
      <p:sp>
        <p:nvSpPr>
          <p:cNvPr id="63491" name="Content Placeholder 3"/>
          <p:cNvSpPr>
            <a:spLocks noGrp="1"/>
          </p:cNvSpPr>
          <p:nvPr>
            <p:ph idx="1"/>
          </p:nvPr>
        </p:nvSpPr>
        <p:spPr>
          <a:xfrm>
            <a:off x="1066800" y="1447800"/>
            <a:ext cx="7391400" cy="5029200"/>
          </a:xfrm>
        </p:spPr>
        <p:txBody>
          <a:bodyPr/>
          <a:lstStyle/>
          <a:p>
            <a:pPr marL="609600" indent="-609600">
              <a:lnSpc>
                <a:spcPct val="80000"/>
              </a:lnSpc>
              <a:buFontTx/>
              <a:buNone/>
            </a:pPr>
            <a:r>
              <a:rPr lang="en-US" b="1" dirty="0" smtClean="0"/>
              <a:t>Government markets</a:t>
            </a:r>
            <a:r>
              <a:rPr lang="en-US" dirty="0" smtClean="0"/>
              <a:t> </a:t>
            </a:r>
          </a:p>
          <a:p>
            <a:pPr marL="609600" indent="-609600">
              <a:lnSpc>
                <a:spcPct val="80000"/>
              </a:lnSpc>
              <a:buFontTx/>
              <a:buNone/>
            </a:pPr>
            <a:r>
              <a:rPr lang="en-US" dirty="0" smtClean="0"/>
              <a:t>tend to favor domestic suppliers and require suppliers to submit bids and normally award to the lowest bidder</a:t>
            </a:r>
          </a:p>
          <a:p>
            <a:pPr marL="609600" indent="-609600">
              <a:lnSpc>
                <a:spcPct val="80000"/>
              </a:lnSpc>
            </a:pPr>
            <a:r>
              <a:rPr lang="en-US" dirty="0" smtClean="0"/>
              <a:t>Affected by environmental factors</a:t>
            </a:r>
          </a:p>
          <a:p>
            <a:pPr marL="609600" indent="-609600">
              <a:lnSpc>
                <a:spcPct val="80000"/>
              </a:lnSpc>
            </a:pPr>
            <a:r>
              <a:rPr lang="en-US" dirty="0" smtClean="0"/>
              <a:t>Non-economic factors considered</a:t>
            </a:r>
          </a:p>
          <a:p>
            <a:pPr marL="1009650" lvl="1" indent="-609600">
              <a:lnSpc>
                <a:spcPct val="80000"/>
              </a:lnSpc>
            </a:pPr>
            <a:r>
              <a:rPr lang="en-US" dirty="0" smtClean="0"/>
              <a:t>Minority suppliers</a:t>
            </a:r>
          </a:p>
          <a:p>
            <a:pPr marL="1009650" lvl="1" indent="-609600">
              <a:lnSpc>
                <a:spcPct val="80000"/>
              </a:lnSpc>
            </a:pPr>
            <a:r>
              <a:rPr lang="en-US" dirty="0" smtClean="0"/>
              <a:t>Depressed suppliers</a:t>
            </a:r>
          </a:p>
          <a:p>
            <a:pPr marL="1009650" lvl="1" indent="-609600">
              <a:lnSpc>
                <a:spcPct val="80000"/>
              </a:lnSpc>
            </a:pPr>
            <a:r>
              <a:rPr lang="en-US" dirty="0" smtClean="0"/>
              <a:t>Small businesses</a:t>
            </a:r>
          </a:p>
          <a:p>
            <a:pPr marL="609600" indent="-609600"/>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65539"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6554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2012Pearson </a:t>
            </a:r>
            <a:r>
              <a:rPr lang="en-US" dirty="0">
                <a:solidFill>
                  <a:srgbClr val="000000"/>
                </a:solidFill>
                <a:effectLst>
                  <a:outerShdw blurRad="38100" dist="38100" dir="2700000" algn="tl">
                    <a:srgbClr val="C0C0C0"/>
                  </a:outerShdw>
                </a:effectLst>
              </a:rPr>
              <a:t>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Content Placeholder 3"/>
          <p:cNvSpPr>
            <a:spLocks noGrp="1"/>
          </p:cNvSpPr>
          <p:nvPr>
            <p:ph idx="1"/>
          </p:nvPr>
        </p:nvSpPr>
        <p:spPr>
          <a:xfrm>
            <a:off x="609600" y="1981200"/>
            <a:ext cx="7848600" cy="4343400"/>
          </a:xfrm>
        </p:spPr>
        <p:txBody>
          <a:bodyPr/>
          <a:lstStyle/>
          <a:p>
            <a:pPr>
              <a:lnSpc>
                <a:spcPct val="120000"/>
              </a:lnSpc>
              <a:spcBef>
                <a:spcPts val="700"/>
              </a:spcBef>
              <a:buFontTx/>
              <a:buNone/>
            </a:pPr>
            <a:r>
              <a:rPr lang="en-US" sz="2400" b="1" dirty="0" smtClean="0"/>
              <a:t>Business buyer behavior </a:t>
            </a:r>
            <a:r>
              <a:rPr lang="en-US" sz="2400" dirty="0" smtClean="0"/>
              <a:t>refers to the buying behavior of the organizations that buy goods and services for use in production of other products and services that are sold, rented, or supplied to others. </a:t>
            </a:r>
          </a:p>
          <a:p>
            <a:pPr>
              <a:lnSpc>
                <a:spcPct val="120000"/>
              </a:lnSpc>
              <a:spcBef>
                <a:spcPts val="700"/>
              </a:spcBef>
              <a:buFontTx/>
              <a:buNone/>
            </a:pPr>
            <a:endParaRPr lang="en-US" sz="1000" dirty="0" smtClean="0"/>
          </a:p>
          <a:p>
            <a:pPr>
              <a:lnSpc>
                <a:spcPct val="120000"/>
              </a:lnSpc>
              <a:spcBef>
                <a:spcPts val="700"/>
              </a:spcBef>
              <a:buFontTx/>
              <a:buNone/>
            </a:pPr>
            <a:r>
              <a:rPr lang="en-US" sz="2400" b="1" dirty="0" smtClean="0"/>
              <a:t>Business buying process </a:t>
            </a:r>
            <a:r>
              <a:rPr lang="en-US" sz="2400" dirty="0" smtClean="0"/>
              <a:t>is the process where business buyers determine which products and services are needed to purchase, and then find, evaluate, and choose among alternative brands</a:t>
            </a:r>
          </a:p>
          <a:p>
            <a:pPr>
              <a:lnSpc>
                <a:spcPct val="120000"/>
              </a:lnSpc>
              <a:spcBef>
                <a:spcPts val="700"/>
              </a:spcBef>
            </a:pPr>
            <a:endParaRPr lang="en-US" sz="2400" dirty="0" smtClean="0"/>
          </a:p>
        </p:txBody>
      </p:sp>
      <p:sp>
        <p:nvSpPr>
          <p:cNvPr id="14339" name="Rectangle 2"/>
          <p:cNvSpPr>
            <a:spLocks noGrp="1" noChangeArrowheads="1"/>
          </p:cNvSpPr>
          <p:nvPr>
            <p:ph type="title"/>
          </p:nvPr>
        </p:nvSpPr>
        <p:spPr/>
        <p:txBody>
          <a:bodyPr/>
          <a:lstStyle/>
          <a:p>
            <a:r>
              <a:rPr lang="en-US" smtClean="0"/>
              <a:t>Business Markets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
            </a:r>
            <a:br>
              <a:rPr lang="en-US" smtClean="0"/>
            </a:br>
            <a:r>
              <a:rPr lang="en-US" smtClean="0"/>
              <a:t>Business Markets</a:t>
            </a:r>
          </a:p>
        </p:txBody>
      </p:sp>
      <p:sp>
        <p:nvSpPr>
          <p:cNvPr id="18435" name="Text Placeholder 11"/>
          <p:cNvSpPr>
            <a:spLocks noGrp="1"/>
          </p:cNvSpPr>
          <p:nvPr>
            <p:ph type="body" sz="quarter" idx="13"/>
          </p:nvPr>
        </p:nvSpPr>
        <p:spPr/>
        <p:txBody>
          <a:bodyPr/>
          <a:lstStyle/>
          <a:p>
            <a:r>
              <a:rPr lang="en-US" smtClean="0"/>
              <a:t>Market Structure and Demand</a:t>
            </a:r>
          </a:p>
        </p:txBody>
      </p:sp>
      <p:graphicFrame>
        <p:nvGraphicFramePr>
          <p:cNvPr id="4" name="Diagram 3"/>
          <p:cNvGraphicFramePr/>
          <p:nvPr/>
        </p:nvGraphicFramePr>
        <p:xfrm>
          <a:off x="1066800" y="2286000"/>
          <a:ext cx="6629400" cy="365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447800"/>
          </a:xfrm>
        </p:spPr>
        <p:txBody>
          <a:bodyPr/>
          <a:lstStyle/>
          <a:p>
            <a:r>
              <a:rPr lang="en-US" dirty="0" smtClean="0"/>
              <a:t/>
            </a:r>
            <a:br>
              <a:rPr lang="en-US" dirty="0" smtClean="0"/>
            </a:br>
            <a:r>
              <a:rPr lang="en-US" dirty="0" smtClean="0"/>
              <a:t>Business Markets</a:t>
            </a:r>
            <a:br>
              <a:rPr lang="en-US" dirty="0" smtClean="0"/>
            </a:br>
            <a:r>
              <a:rPr lang="en-US" dirty="0" smtClean="0"/>
              <a:t> Decision Process</a:t>
            </a:r>
          </a:p>
        </p:txBody>
      </p:sp>
      <p:sp>
        <p:nvSpPr>
          <p:cNvPr id="20483" name="Content Placeholder 4"/>
          <p:cNvSpPr>
            <a:spLocks noGrp="1"/>
          </p:cNvSpPr>
          <p:nvPr>
            <p:ph idx="1"/>
          </p:nvPr>
        </p:nvSpPr>
        <p:spPr>
          <a:xfrm>
            <a:off x="685800" y="1981200"/>
            <a:ext cx="5029200" cy="4114800"/>
          </a:xfrm>
        </p:spPr>
        <p:txBody>
          <a:bodyPr/>
          <a:lstStyle/>
          <a:p>
            <a:r>
              <a:rPr lang="en-US" dirty="0" smtClean="0"/>
              <a:t>More complex</a:t>
            </a:r>
          </a:p>
          <a:p>
            <a:r>
              <a:rPr lang="en-US" dirty="0" smtClean="0"/>
              <a:t>More decision participants</a:t>
            </a:r>
          </a:p>
          <a:p>
            <a:r>
              <a:rPr lang="en-US" dirty="0" smtClean="0"/>
              <a:t>More professional purchasing effort</a:t>
            </a:r>
          </a:p>
          <a:p>
            <a:endParaRPr lang="en-US" dirty="0" smtClean="0"/>
          </a:p>
        </p:txBody>
      </p:sp>
      <p:pic>
        <p:nvPicPr>
          <p:cNvPr id="20484" name="Picture 6" descr="ph06_03"/>
          <p:cNvPicPr>
            <a:picLocks noChangeAspect="1" noChangeArrowheads="1"/>
          </p:cNvPicPr>
          <p:nvPr/>
        </p:nvPicPr>
        <p:blipFill>
          <a:blip r:embed="rId3" cstate="print"/>
          <a:srcRect/>
          <a:stretch>
            <a:fillRect/>
          </a:stretch>
        </p:blipFill>
        <p:spPr bwMode="auto">
          <a:xfrm>
            <a:off x="5486400" y="2209800"/>
            <a:ext cx="3122613"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
            </a:r>
            <a:br>
              <a:rPr lang="en-US" smtClean="0"/>
            </a:br>
            <a:r>
              <a:rPr lang="en-US" smtClean="0"/>
              <a:t>Business Markets</a:t>
            </a:r>
          </a:p>
        </p:txBody>
      </p:sp>
      <p:sp>
        <p:nvSpPr>
          <p:cNvPr id="22531" name="Content Placeholder 5"/>
          <p:cNvSpPr>
            <a:spLocks noGrp="1"/>
          </p:cNvSpPr>
          <p:nvPr>
            <p:ph idx="1"/>
          </p:nvPr>
        </p:nvSpPr>
        <p:spPr>
          <a:xfrm>
            <a:off x="1905000" y="2438400"/>
            <a:ext cx="5410200" cy="4114800"/>
          </a:xfrm>
        </p:spPr>
        <p:txBody>
          <a:bodyPr/>
          <a:lstStyle/>
          <a:p>
            <a:pPr>
              <a:buFontTx/>
              <a:buNone/>
            </a:pPr>
            <a:r>
              <a:rPr lang="en-US" b="1" dirty="0" smtClean="0"/>
              <a:t>Supplier development</a:t>
            </a:r>
          </a:p>
          <a:p>
            <a:pPr>
              <a:buFontTx/>
              <a:buNone/>
            </a:pPr>
            <a:r>
              <a:rPr lang="en-US" dirty="0" smtClean="0"/>
              <a:t>systematic development of networks of supplier-partners to ensure an appropriate and dependable supply of products and materials that they will use in making their own products or resell</a:t>
            </a:r>
          </a:p>
        </p:txBody>
      </p:sp>
      <p:sp>
        <p:nvSpPr>
          <p:cNvPr id="22532" name="Rectangle 3"/>
          <p:cNvSpPr>
            <a:spLocks noGrp="1" noChangeArrowheads="1"/>
          </p:cNvSpPr>
          <p:nvPr>
            <p:ph type="body" sz="quarter" idx="13"/>
          </p:nvPr>
        </p:nvSpPr>
        <p:spPr/>
        <p:txBody>
          <a:bodyPr/>
          <a:lstStyle/>
          <a:p>
            <a:r>
              <a:rPr lang="en-US" dirty="0" smtClean="0"/>
              <a:t>Decision Process</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smtClean="0"/>
              <a:t>Business Buyer Behavior</a:t>
            </a:r>
          </a:p>
        </p:txBody>
      </p:sp>
      <p:sp>
        <p:nvSpPr>
          <p:cNvPr id="24579" name="Text Placeholder 3"/>
          <p:cNvSpPr>
            <a:spLocks noGrp="1"/>
          </p:cNvSpPr>
          <p:nvPr>
            <p:ph type="body" sz="quarter" idx="13"/>
          </p:nvPr>
        </p:nvSpPr>
        <p:spPr/>
        <p:txBody>
          <a:bodyPr/>
          <a:lstStyle/>
          <a:p>
            <a:pPr>
              <a:spcBef>
                <a:spcPct val="0"/>
              </a:spcBef>
            </a:pPr>
            <a:r>
              <a:rPr lang="en-US" smtClean="0"/>
              <a:t>The Model of Business Buyer Behavior</a:t>
            </a:r>
          </a:p>
        </p:txBody>
      </p:sp>
      <p:pic>
        <p:nvPicPr>
          <p:cNvPr id="24580" name="Picture 6" descr="fig06_02wo.jpg"/>
          <p:cNvPicPr>
            <a:picLocks noChangeAspect="1"/>
          </p:cNvPicPr>
          <p:nvPr/>
        </p:nvPicPr>
        <p:blipFill>
          <a:blip r:embed="rId3" cstate="print"/>
          <a:srcRect/>
          <a:stretch>
            <a:fillRect/>
          </a:stretch>
        </p:blipFill>
        <p:spPr bwMode="auto">
          <a:xfrm>
            <a:off x="0" y="2362200"/>
            <a:ext cx="8382000" cy="332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
            </a:r>
            <a:br>
              <a:rPr lang="en-US" dirty="0" smtClean="0"/>
            </a:br>
            <a:r>
              <a:rPr lang="en-US" dirty="0" smtClean="0"/>
              <a:t>Business Buyer Behavior</a:t>
            </a:r>
          </a:p>
        </p:txBody>
      </p:sp>
      <p:sp>
        <p:nvSpPr>
          <p:cNvPr id="26627" name="Content Placeholder 3"/>
          <p:cNvSpPr>
            <a:spLocks noGrp="1"/>
          </p:cNvSpPr>
          <p:nvPr>
            <p:ph idx="1"/>
          </p:nvPr>
        </p:nvSpPr>
        <p:spPr>
          <a:xfrm>
            <a:off x="685800" y="2133600"/>
            <a:ext cx="7772400" cy="4114800"/>
          </a:xfrm>
        </p:spPr>
        <p:txBody>
          <a:bodyPr/>
          <a:lstStyle/>
          <a:p>
            <a:pPr>
              <a:buFontTx/>
              <a:buNone/>
            </a:pPr>
            <a:r>
              <a:rPr lang="en-US" sz="2400" b="1" dirty="0" smtClean="0"/>
              <a:t>Straight rebuy </a:t>
            </a:r>
            <a:r>
              <a:rPr lang="en-US" sz="2400" dirty="0" smtClean="0"/>
              <a:t>is a routine purchase decision such as reorder without any modification</a:t>
            </a:r>
          </a:p>
          <a:p>
            <a:pPr>
              <a:buFontTx/>
              <a:buNone/>
            </a:pPr>
            <a:r>
              <a:rPr lang="en-US" sz="2400" b="1" dirty="0" smtClean="0"/>
              <a:t>Modified rebuy </a:t>
            </a:r>
            <a:r>
              <a:rPr lang="en-US" sz="2400" dirty="0" smtClean="0"/>
              <a:t>is a purchase decision that requires some research where the buyer wants to modify the product specification, price, terms, or suppliers</a:t>
            </a:r>
          </a:p>
          <a:p>
            <a:pPr>
              <a:buFontTx/>
              <a:buNone/>
            </a:pPr>
            <a:r>
              <a:rPr lang="en-US" sz="2400" b="1" dirty="0" smtClean="0"/>
              <a:t>New task </a:t>
            </a:r>
            <a:r>
              <a:rPr lang="en-US" sz="2400" dirty="0" smtClean="0"/>
              <a:t>is a purchase decision that requires thorough research such as a new product</a:t>
            </a:r>
          </a:p>
          <a:p>
            <a:endParaRPr lang="en-US" dirty="0" smtClean="0"/>
          </a:p>
        </p:txBody>
      </p:sp>
      <p:sp>
        <p:nvSpPr>
          <p:cNvPr id="26628" name="Rectangle 3"/>
          <p:cNvSpPr>
            <a:spLocks noGrp="1" noChangeArrowheads="1"/>
          </p:cNvSpPr>
          <p:nvPr>
            <p:ph type="body" sz="quarter" idx="13"/>
          </p:nvPr>
        </p:nvSpPr>
        <p:spPr/>
        <p:txBody>
          <a:bodyPr/>
          <a:lstStyle/>
          <a:p>
            <a:r>
              <a:rPr lang="en-US" smtClean="0"/>
              <a:t>Major Types of Buying Situations</a:t>
            </a:r>
          </a:p>
          <a:p>
            <a:endParaRPr 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Business Buyer Behavior</a:t>
            </a:r>
          </a:p>
        </p:txBody>
      </p:sp>
      <p:sp>
        <p:nvSpPr>
          <p:cNvPr id="28675" name="Content Placeholder 3"/>
          <p:cNvSpPr>
            <a:spLocks noGrp="1"/>
          </p:cNvSpPr>
          <p:nvPr>
            <p:ph idx="1"/>
          </p:nvPr>
        </p:nvSpPr>
        <p:spPr>
          <a:xfrm>
            <a:off x="533400" y="2590800"/>
            <a:ext cx="7772400" cy="2057400"/>
          </a:xfrm>
        </p:spPr>
        <p:txBody>
          <a:bodyPr/>
          <a:lstStyle/>
          <a:p>
            <a:pPr algn="ctr">
              <a:buNone/>
            </a:pPr>
            <a:r>
              <a:rPr lang="en-US" b="1" dirty="0" smtClean="0">
                <a:latin typeface="Calibri" charset="0"/>
              </a:rPr>
              <a:t>Systems selling</a:t>
            </a:r>
          </a:p>
          <a:p>
            <a:pPr algn="ctr">
              <a:buNone/>
            </a:pPr>
            <a:r>
              <a:rPr lang="en-US" dirty="0" smtClean="0">
                <a:latin typeface="Calibri" charset="0"/>
              </a:rPr>
              <a:t> involves the purchase</a:t>
            </a:r>
          </a:p>
          <a:p>
            <a:pPr algn="ctr">
              <a:buNone/>
            </a:pPr>
            <a:r>
              <a:rPr lang="en-US" dirty="0" smtClean="0">
                <a:latin typeface="Calibri" charset="0"/>
              </a:rPr>
              <a:t> of a packaged solution </a:t>
            </a:r>
          </a:p>
          <a:p>
            <a:pPr algn="ctr">
              <a:buNone/>
            </a:pPr>
            <a:r>
              <a:rPr lang="en-US" dirty="0" smtClean="0">
                <a:latin typeface="Calibri" charset="0"/>
              </a:rPr>
              <a:t>from a single seller</a:t>
            </a:r>
          </a:p>
          <a:p>
            <a:endParaRPr lang="en-US" dirty="0" smtClean="0"/>
          </a:p>
        </p:txBody>
      </p:sp>
      <p:sp>
        <p:nvSpPr>
          <p:cNvPr id="28676" name="Rectangle 3"/>
          <p:cNvSpPr>
            <a:spLocks noGrp="1" noChangeArrowheads="1"/>
          </p:cNvSpPr>
          <p:nvPr>
            <p:ph type="body" sz="quarter" idx="13"/>
          </p:nvPr>
        </p:nvSpPr>
        <p:spPr/>
        <p:txBody>
          <a:bodyPr/>
          <a:lstStyle/>
          <a:p>
            <a:r>
              <a:rPr lang="en-US" smtClean="0"/>
              <a:t>Major Types of Buying Situations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TotalTime>
  <Words>1661</Words>
  <Application>Microsoft Office PowerPoint</Application>
  <PresentationFormat>On-screen Show (4:3)</PresentationFormat>
  <Paragraphs>248</Paragraphs>
  <Slides>27</Slides>
  <Notes>27</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1_Blank Presentation</vt:lpstr>
      <vt:lpstr> Chapter Six</vt:lpstr>
      <vt:lpstr>Business Markets and Business Buying Behavior</vt:lpstr>
      <vt:lpstr>Business Markets</vt:lpstr>
      <vt:lpstr> Business Markets</vt:lpstr>
      <vt:lpstr> Business Markets  Decision Process</vt:lpstr>
      <vt:lpstr> Business Markets</vt:lpstr>
      <vt:lpstr>Business Buyer Behavior</vt:lpstr>
      <vt:lpstr> Business Buyer Behavior</vt:lpstr>
      <vt:lpstr>Business Buyer Behavior</vt:lpstr>
      <vt:lpstr>Business Buyer Behavior</vt:lpstr>
      <vt:lpstr>Business Buyer Behavior</vt:lpstr>
      <vt:lpstr>Business Buyer Behavior</vt:lpstr>
      <vt:lpstr>Business Buyer Behavior</vt:lpstr>
      <vt:lpstr>Business Buyer Behavior</vt:lpstr>
      <vt:lpstr>Business Buyer Behavior</vt:lpstr>
      <vt:lpstr>Business Buyer Behavior</vt:lpstr>
      <vt:lpstr>Business Buyer Behavior</vt:lpstr>
      <vt:lpstr>Business Buyer Behavior</vt:lpstr>
      <vt:lpstr> Business Buyer Behavior</vt:lpstr>
      <vt:lpstr>Business Buyer Behavior</vt:lpstr>
      <vt:lpstr> Business Buyer Behavior</vt:lpstr>
      <vt:lpstr> Business Buyer Behavior</vt:lpstr>
      <vt:lpstr> Business Buyer Behavior</vt:lpstr>
      <vt:lpstr>Business Buyer Behavior</vt:lpstr>
      <vt:lpstr>Institutional and Government Markets</vt:lpstr>
      <vt:lpstr> Institutional and Government Markets</vt:lpstr>
      <vt:lpstr>Slide 27</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85</cp:revision>
  <dcterms:created xsi:type="dcterms:W3CDTF">2011-02-17T22:20:59Z</dcterms:created>
  <dcterms:modified xsi:type="dcterms:W3CDTF">2011-02-17T22:40:15Z</dcterms:modified>
</cp:coreProperties>
</file>