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2.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quickStyle7.xml" ContentType="application/vnd.openxmlformats-officedocument.drawingml.diagramStyle+xml"/>
  <Override PartName="/ppt/slides/slide22.xml" ContentType="application/vnd.openxmlformats-officedocument.presentationml.slide+xml"/>
  <Override PartName="/ppt/slides/slide28.xml" ContentType="application/vnd.openxmlformats-officedocument.presentationml.slide+xml"/>
  <Override PartName="/ppt/notesSlides/notesSlide11.xml" ContentType="application/vnd.openxmlformats-officedocument.presentationml.notesSlide+xml"/>
  <Override PartName="/ppt/diagrams/drawing2.xml" ContentType="application/vnd.ms-office.drawingml.diagramDrawing+xml"/>
  <Override PartName="/ppt/diagrams/colors1.xml" ContentType="application/vnd.openxmlformats-officedocument.drawingml.diagramColors+xml"/>
  <Override PartName="/ppt/slides/slide30.xml" ContentType="application/vnd.openxmlformats-officedocument.presentationml.slide+xml"/>
  <Override PartName="/ppt/notesSlides/notesSlide9.xml" ContentType="application/vnd.openxmlformats-officedocument.presentationml.notesSlide+xml"/>
  <Override PartName="/docProps/app.xml" ContentType="application/vnd.openxmlformats-officedocument.extended-properties+xml"/>
  <Override PartName="/ppt/diagrams/drawing4.xml" ContentType="application/vnd.ms-office.drawingml.diagramDrawing+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diagrams/layout1.xml" ContentType="application/vnd.openxmlformats-officedocument.drawingml.diagramLayout+xml"/>
  <Override PartName="/ppt/notesSlides/notesSlide16.xml" ContentType="application/vnd.openxmlformats-officedocument.presentationml.notesSlide+xml"/>
  <Override PartName="/ppt/notesSlides/notesSlide32.xml" ContentType="application/vnd.openxmlformats-officedocument.presentationml.notesSlide+xml"/>
  <Override PartName="/ppt/diagrams/layout8.xml" ContentType="application/vnd.openxmlformats-officedocument.drawingml.diagramLayout+xml"/>
  <Override PartName="/ppt/slideLayouts/slideLayout3.xml" ContentType="application/vnd.openxmlformats-officedocument.presentationml.slideLayout+xml"/>
  <Override PartName="/ppt/slides/slide21.xml" ContentType="application/vnd.openxmlformats-officedocument.presentationml.slide+xml"/>
  <Override PartName="/ppt/diagrams/colors7.xml" ContentType="application/vnd.openxmlformats-officedocument.drawingml.diagramColors+xml"/>
  <Override PartName="/ppt/slides/slide23.xml" ContentType="application/vnd.openxmlformats-officedocument.presentationml.slide+xml"/>
  <Override PartName="/ppt/diagrams/drawing7.xml" ContentType="application/vnd.ms-office.drawingml.diagramDrawing+xml"/>
  <Override PartName="/ppt/diagrams/drawing5.xml" ContentType="application/vnd.ms-office.drawingml.diagramDrawing+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viewProps.xml" ContentType="application/vnd.openxmlformats-officedocument.presentationml.viewProps+xml"/>
  <Override PartName="/ppt/diagrams/data1.xml" ContentType="application/vnd.openxmlformats-officedocument.drawingml.diagramData+xml"/>
  <Override PartName="/ppt/notesSlides/notesSlide15.xml" ContentType="application/vnd.openxmlformats-officedocument.presentationml.notesSlide+xml"/>
  <Override PartName="/ppt/diagrams/quickStyle3.xml" ContentType="application/vnd.openxmlformats-officedocument.drawingml.diagramStyle+xml"/>
  <Override PartName="/ppt/diagrams/layout4.xml" ContentType="application/vnd.openxmlformats-officedocument.drawingml.diagramLayout+xml"/>
  <Override PartName="/ppt/diagrams/quickStyle8.xml" ContentType="application/vnd.openxmlformats-officedocument.drawingml.diagramStyle+xml"/>
  <Override PartName="/ppt/notesSlides/notesSlide4.xml" ContentType="application/vnd.openxmlformats-officedocument.presentationml.notesSlide+xml"/>
  <Override PartName="/ppt/handoutMasters/handoutMaster1.xml" ContentType="application/vnd.openxmlformats-officedocument.presentationml.handoutMaster+xml"/>
  <Override PartName="/ppt/slides/slide13.xml" ContentType="application/vnd.openxmlformats-officedocument.presentationml.slide+xml"/>
  <Override PartName="/ppt/notesSlides/notesSlide23.xml" ContentType="application/vnd.openxmlformats-officedocument.presentationml.notesSlide+xml"/>
  <Override PartName="/ppt/notesSlides/notesSlide17.xml" ContentType="application/vnd.openxmlformats-officedocument.presentationml.notesSlide+xml"/>
  <Override PartName="/ppt/notesSlides/notesSlide35.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diagrams/data6.xml" ContentType="application/vnd.openxmlformats-officedocument.drawingml.diagramData+xml"/>
  <Override PartName="/ppt/slideLayouts/slideLayout4.xml" ContentType="application/vnd.openxmlformats-officedocument.presentationml.slideLayout+xml"/>
  <Override PartName="/ppt/notesSlides/notesSlide13.xml" ContentType="application/vnd.openxmlformats-officedocument.presentationml.notesSlide+xml"/>
  <Override PartName="/ppt/slideLayouts/slideLayout2.xml" ContentType="application/vnd.openxmlformats-officedocument.presentationml.slideLayout+xml"/>
  <Override PartName="/ppt/diagrams/data3.xml" ContentType="application/vnd.openxmlformats-officedocument.drawingml.diagramData+xml"/>
  <Override PartName="/ppt/notesSlides/notesSlide1.xml" ContentType="application/vnd.openxmlformats-officedocument.presentationml.notesSlide+xml"/>
  <Override PartName="/ppt/diagrams/quickStyle1.xml" ContentType="application/vnd.openxmlformats-officedocument.drawingml.diagramStyl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37.xml" ContentType="application/vnd.openxmlformats-officedocument.presentationml.slide+xml"/>
  <Override PartName="/ppt/slides/slide10.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notesSlides/notesSlide18.xml" ContentType="application/vnd.openxmlformats-officedocument.presentationml.notesSlide+xml"/>
  <Override PartName="/ppt/diagrams/quickStyle5.xml" ContentType="application/vnd.openxmlformats-officedocument.drawingml.diagramStyle+xml"/>
  <Default Extension="png" ContentType="image/png"/>
  <Override PartName="/ppt/slides/slide27.xml" ContentType="application/vnd.openxmlformats-officedocument.presentationml.slide+xml"/>
  <Override PartName="/docProps/core.xml" ContentType="application/vnd.openxmlformats-package.core-properties+xml"/>
  <Override PartName="/ppt/slides/slide31.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Override PartName="/ppt/notesSlides/notesSlide24.xml" ContentType="application/vnd.openxmlformats-officedocument.presentationml.notesSlide+xml"/>
  <Override PartName="/ppt/slides/slide19.xml" ContentType="application/vnd.openxmlformats-officedocument.presentationml.slide+xml"/>
  <Override PartName="/ppt/slides/slide12.xml" ContentType="application/vnd.openxmlformats-officedocument.presentationml.slide+xml"/>
  <Override PartName="/ppt/notesSlides/notesSlide2.xml" ContentType="application/vnd.openxmlformats-officedocument.presentationml.notesSlide+xml"/>
  <Override PartName="/ppt/diagrams/data7.xml" ContentType="application/vnd.openxmlformats-officedocument.drawingml.diagramData+xml"/>
  <Override PartName="/ppt/notesSlides/notesSlide14.xml" ContentType="application/vnd.openxmlformats-officedocument.presentationml.notesSlide+xml"/>
  <Override PartName="/ppt/diagrams/colors8.xml" ContentType="application/vnd.openxmlformats-officedocument.drawingml.diagramColors+xml"/>
  <Override PartName="/ppt/notesSlides/notesSlide28.xml" ContentType="application/vnd.openxmlformats-officedocument.presentationml.notesSlide+xml"/>
  <Override PartName="/ppt/theme/theme2.xml" ContentType="application/vnd.openxmlformats-officedocument.theme+xml"/>
  <Override PartName="/ppt/notesSlides/notesSlide27.xml" ContentType="application/vnd.openxmlformats-officedocument.presentationml.notesSlide+xml"/>
  <Override PartName="/ppt/slides/slide2.xml" ContentType="application/vnd.openxmlformats-officedocument.presentationml.slide+xml"/>
  <Override PartName="/ppt/notesSlides/notesSlide25.xml" ContentType="application/vnd.openxmlformats-officedocument.presentationml.notesSlide+xml"/>
  <Override PartName="/ppt/slides/slide35.xml" ContentType="application/vnd.openxmlformats-officedocument.presentationml.slide+xml"/>
  <Override PartName="/ppt/diagrams/colors4.xml" ContentType="application/vnd.openxmlformats-officedocument.drawingml.diagramColors+xml"/>
  <Override PartName="/ppt/notesSlides/notesSlide34.xml" ContentType="application/vnd.openxmlformats-officedocument.presentationml.notesSlide+xml"/>
  <Override PartName="/ppt/notesSlides/notesSlide38.xml" ContentType="application/vnd.openxmlformats-officedocument.presentationml.notesSlide+xml"/>
  <Override PartName="/ppt/notesSlides/notesSlide21.xml" ContentType="application/vnd.openxmlformats-officedocument.presentationml.notesSlide+xml"/>
  <Override PartName="/ppt/slideLayouts/slideLayout5.xml" ContentType="application/vnd.openxmlformats-officedocument.presentationml.slideLayout+xml"/>
  <Override PartName="/ppt/diagrams/layout2.xml" ContentType="application/vnd.openxmlformats-officedocument.drawingml.diagramLayout+xml"/>
  <Override PartName="/ppt/notesSlides/notesSlide3.xml" ContentType="application/vnd.openxmlformats-officedocument.presentationml.notesSlide+xml"/>
  <Override PartName="/ppt/notesSlides/notesSlide29.xml" ContentType="application/vnd.openxmlformats-officedocument.presentationml.notesSlide+xml"/>
  <Override PartName="/ppt/notesSlides/notesSlide36.xml" ContentType="application/vnd.openxmlformats-officedocument.presentationml.notesSlide+xml"/>
  <Default Extension="xml" ContentType="application/xml"/>
  <Override PartName="/ppt/slides/slide26.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s/slide25.xml" ContentType="application/vnd.openxmlformats-officedocument.presentationml.slide+xml"/>
  <Override PartName="/ppt/notesSlides/notesSlide19.xml" ContentType="application/vnd.openxmlformats-officedocument.presentationml.notesSlide+xml"/>
  <Override PartName="/ppt/slides/slide14.xml" ContentType="application/vnd.openxmlformats-officedocument.presentationml.slide+xml"/>
  <Override PartName="/ppt/diagrams/quickStyle4.xml" ContentType="application/vnd.openxmlformats-officedocument.drawingml.diagramStyle+xml"/>
  <Override PartName="/ppt/diagrams/drawing3.xml" ContentType="application/vnd.ms-office.drawingml.diagramDrawing+xml"/>
  <Override PartName="/ppt/slides/slide34.xml" ContentType="application/vnd.openxmlformats-officedocument.presentationml.slide+xml"/>
  <Override PartName="/ppt/diagrams/data5.xml" ContentType="application/vnd.openxmlformats-officedocument.drawingml.diagramData+xml"/>
  <Override PartName="/ppt/notesSlides/notesSlide12.xml" ContentType="application/vnd.openxmlformats-officedocument.presentationml.notesSlide+xml"/>
  <Override PartName="/ppt/notesSlides/notesSlide26.xml" ContentType="application/vnd.openxmlformats-officedocument.presentationml.notesSlide+xml"/>
  <Override PartName="/ppt/notesSlides/notesSlide37.xml" ContentType="application/vnd.openxmlformats-officedocument.presentationml.notesSlide+xml"/>
  <Override PartName="/ppt/diagrams/data8.xml" ContentType="application/vnd.openxmlformats-officedocument.drawingml.diagramData+xml"/>
  <Override PartName="/ppt/diagrams/colors3.xml" ContentType="application/vnd.openxmlformats-officedocument.drawingml.diagramColors+xml"/>
  <Override PartName="/ppt/notesSlides/notesSlide5.xml" ContentType="application/vnd.openxmlformats-officedocument.presentationml.notesSlide+xml"/>
  <Override PartName="/ppt/diagrams/data4.xml" ContentType="application/vnd.openxmlformats-officedocument.drawingml.diagramData+xml"/>
  <Override PartName="/ppt/diagrams/drawing6.xml" ContentType="application/vnd.ms-office.drawingml.diagramDrawing+xml"/>
  <Override PartName="/ppt/slideLayouts/slideLayout1.xml" ContentType="application/vnd.openxmlformats-officedocument.presentationml.slideLayout+xml"/>
  <Override PartName="/ppt/diagrams/layout5.xml" ContentType="application/vnd.openxmlformats-officedocument.drawingml.diagramLayout+xml"/>
  <Override PartName="/ppt/theme/theme1.xml" ContentType="application/vnd.openxmlformats-officedocument.theme+xml"/>
  <Override PartName="/ppt/diagrams/quickStyle6.xml" ContentType="application/vnd.openxmlformats-officedocument.drawingml.diagramStyle+xml"/>
  <Override PartName="/ppt/diagrams/layout7.xml" ContentType="application/vnd.openxmlformats-officedocument.drawingml.diagramLayout+xml"/>
  <Override PartName="/ppt/presentation.xml" ContentType="application/vnd.openxmlformats-officedocument.presentationml.presentation.main+xml"/>
  <Override PartName="/ppt/slides/slide5.xml" ContentType="application/vnd.openxmlformats-officedocument.presentationml.slide+xml"/>
  <Override PartName="/ppt/diagrams/layout6.xml" ContentType="application/vnd.openxmlformats-officedocument.drawingml.diagramLayout+xml"/>
  <Override PartName="/ppt/slideLayouts/slideLayout7.xml" ContentType="application/vnd.openxmlformats-officedocument.presentationml.slideLayout+xml"/>
  <Default Extension="jpeg" ContentType="image/jpeg"/>
  <Override PartName="/ppt/notesSlides/notesSlide33.xml" ContentType="application/vnd.openxmlformats-officedocument.presentationml.notesSlide+xml"/>
  <Override PartName="/ppt/slides/slide3.xml" ContentType="application/vnd.openxmlformats-officedocument.presentationml.slide+xml"/>
  <Override PartName="/ppt/slides/slide4.xml" ContentType="application/vnd.openxmlformats-officedocument.presentationml.slide+xml"/>
  <Override PartName="/ppt/diagrams/drawing8.xml" ContentType="application/vnd.ms-office.drawingml.diagramDrawing+xml"/>
  <Override PartName="/ppt/notesSlides/notesSlide8.xml" ContentType="application/vnd.openxmlformats-officedocument.presentationml.notesSlide+xml"/>
  <Override PartName="/ppt/slides/slide8.xml" ContentType="application/vnd.openxmlformats-officedocument.presentationml.slide+xml"/>
  <Override PartName="/ppt/slides/slide15.xml" ContentType="application/vnd.openxmlformats-officedocument.presentationml.slide+xml"/>
  <Default Extension="rels" ContentType="application/vnd.openxmlformats-package.relationships+xml"/>
  <Override PartName="/ppt/slides/slide9.xml" ContentType="application/vnd.openxmlformats-officedocument.presentationml.slide+xml"/>
  <Override PartName="/ppt/diagrams/colors5.xml" ContentType="application/vnd.openxmlformats-officedocument.drawingml.diagramColors+xml"/>
  <Override PartName="/ppt/diagrams/drawing1.xml" ContentType="application/vnd.ms-office.drawingml.diagramDrawing+xml"/>
  <Override PartName="/ppt/slides/slide24.xml" ContentType="application/vnd.openxmlformats-officedocument.presentationml.slide+xml"/>
  <Override PartName="/ppt/diagrams/layout3.xml" ContentType="application/vnd.openxmlformats-officedocument.drawingml.diagramLayout+xml"/>
  <Override PartName="/ppt/slides/slide32.xml" ContentType="application/vnd.openxmlformats-officedocument.presentationml.slide+xml"/>
  <Override PartName="/ppt/diagrams/colors2.xml" ContentType="application/vnd.openxmlformats-officedocument.drawingml.diagramColors+xml"/>
  <Override PartName="/ppt/slides/slide6.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Override PartName="/ppt/notesSlides/notesSlide20.xml" ContentType="application/vnd.openxmlformats-officedocument.presentationml.notesSlide+xml"/>
  <Override PartName="/ppt/diagrams/data2.xml" ContentType="application/vnd.openxmlformats-officedocument.drawingml.diagramData+xml"/>
  <Override PartName="/ppt/diagrams/colors6.xml" ContentType="application/vnd.openxmlformats-officedocument.drawingml.diagramColors+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p:sldMasterIdLst>
    <p:sldMasterId r:id="rId1"/>
  </p:sldMasterIdLst>
  <p:notesMasterIdLst>
    <p:notesMasterId r:id="rId40"/>
  </p:notesMasterIdLst>
  <p:handoutMasterIdLst>
    <p:handoutMasterId r:id="rId41"/>
  </p:handoutMasterIdLst>
  <p:sldIdLst>
    <p:sldId id="256" r:id="rId2"/>
    <p:sldId id="327" r:id="rId3"/>
    <p:sldId id="329" r:id="rId4"/>
    <p:sldId id="330" r:id="rId5"/>
    <p:sldId id="334" r:id="rId6"/>
    <p:sldId id="335" r:id="rId7"/>
    <p:sldId id="336" r:id="rId8"/>
    <p:sldId id="337" r:id="rId9"/>
    <p:sldId id="338" r:id="rId10"/>
    <p:sldId id="339" r:id="rId11"/>
    <p:sldId id="390" r:id="rId12"/>
    <p:sldId id="391" r:id="rId13"/>
    <p:sldId id="341" r:id="rId14"/>
    <p:sldId id="343" r:id="rId15"/>
    <p:sldId id="344" r:id="rId16"/>
    <p:sldId id="345" r:id="rId17"/>
    <p:sldId id="392" r:id="rId18"/>
    <p:sldId id="350" r:id="rId19"/>
    <p:sldId id="353" r:id="rId20"/>
    <p:sldId id="354" r:id="rId21"/>
    <p:sldId id="356" r:id="rId22"/>
    <p:sldId id="357" r:id="rId23"/>
    <p:sldId id="358" r:id="rId24"/>
    <p:sldId id="359" r:id="rId25"/>
    <p:sldId id="360" r:id="rId26"/>
    <p:sldId id="361" r:id="rId27"/>
    <p:sldId id="362" r:id="rId28"/>
    <p:sldId id="367" r:id="rId29"/>
    <p:sldId id="369" r:id="rId30"/>
    <p:sldId id="370" r:id="rId31"/>
    <p:sldId id="372" r:id="rId32"/>
    <p:sldId id="373" r:id="rId33"/>
    <p:sldId id="374" r:id="rId34"/>
    <p:sldId id="375" r:id="rId35"/>
    <p:sldId id="377" r:id="rId36"/>
    <p:sldId id="378" r:id="rId37"/>
    <p:sldId id="384" r:id="rId38"/>
    <p:sldId id="323" r:id="rId3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ヒラギノ角ゴ Pro W3" charset="-128"/>
        <a:cs typeface="+mn-cs"/>
      </a:defRPr>
    </a:lvl1pPr>
    <a:lvl2pPr marL="457200" algn="l" rtl="0" fontAlgn="base">
      <a:spcBef>
        <a:spcPct val="0"/>
      </a:spcBef>
      <a:spcAft>
        <a:spcPct val="0"/>
      </a:spcAft>
      <a:defRPr kern="1200">
        <a:solidFill>
          <a:schemeClr val="tx1"/>
        </a:solidFill>
        <a:latin typeface="Arial" charset="0"/>
        <a:ea typeface="ヒラギノ角ゴ Pro W3" charset="-128"/>
        <a:cs typeface="+mn-cs"/>
      </a:defRPr>
    </a:lvl2pPr>
    <a:lvl3pPr marL="914400" algn="l" rtl="0" fontAlgn="base">
      <a:spcBef>
        <a:spcPct val="0"/>
      </a:spcBef>
      <a:spcAft>
        <a:spcPct val="0"/>
      </a:spcAft>
      <a:defRPr kern="1200">
        <a:solidFill>
          <a:schemeClr val="tx1"/>
        </a:solidFill>
        <a:latin typeface="Arial" charset="0"/>
        <a:ea typeface="ヒラギノ角ゴ Pro W3" charset="-128"/>
        <a:cs typeface="+mn-cs"/>
      </a:defRPr>
    </a:lvl3pPr>
    <a:lvl4pPr marL="1371600" algn="l" rtl="0" fontAlgn="base">
      <a:spcBef>
        <a:spcPct val="0"/>
      </a:spcBef>
      <a:spcAft>
        <a:spcPct val="0"/>
      </a:spcAft>
      <a:defRPr kern="1200">
        <a:solidFill>
          <a:schemeClr val="tx1"/>
        </a:solidFill>
        <a:latin typeface="Arial" charset="0"/>
        <a:ea typeface="ヒラギノ角ゴ Pro W3" charset="-128"/>
        <a:cs typeface="+mn-cs"/>
      </a:defRPr>
    </a:lvl4pPr>
    <a:lvl5pPr marL="1828800" algn="l" rtl="0" fontAlgn="base">
      <a:spcBef>
        <a:spcPct val="0"/>
      </a:spcBef>
      <a:spcAft>
        <a:spcPct val="0"/>
      </a:spcAft>
      <a:defRPr kern="1200">
        <a:solidFill>
          <a:schemeClr val="tx1"/>
        </a:solidFill>
        <a:latin typeface="Arial" charset="0"/>
        <a:ea typeface="ヒラギノ角ゴ Pro W3" charset="-128"/>
        <a:cs typeface="+mn-cs"/>
      </a:defRPr>
    </a:lvl5pPr>
    <a:lvl6pPr marL="2286000" algn="l" defTabSz="914400" rtl="0" eaLnBrk="1" latinLnBrk="0" hangingPunct="1">
      <a:defRPr kern="1200">
        <a:solidFill>
          <a:schemeClr val="tx1"/>
        </a:solidFill>
        <a:latin typeface="Arial" charset="0"/>
        <a:ea typeface="ヒラギノ角ゴ Pro W3" charset="-128"/>
        <a:cs typeface="+mn-cs"/>
      </a:defRPr>
    </a:lvl6pPr>
    <a:lvl7pPr marL="2743200" algn="l" defTabSz="914400" rtl="0" eaLnBrk="1" latinLnBrk="0" hangingPunct="1">
      <a:defRPr kern="1200">
        <a:solidFill>
          <a:schemeClr val="tx1"/>
        </a:solidFill>
        <a:latin typeface="Arial" charset="0"/>
        <a:ea typeface="ヒラギノ角ゴ Pro W3" charset="-128"/>
        <a:cs typeface="+mn-cs"/>
      </a:defRPr>
    </a:lvl7pPr>
    <a:lvl8pPr marL="3200400" algn="l" defTabSz="914400" rtl="0" eaLnBrk="1" latinLnBrk="0" hangingPunct="1">
      <a:defRPr kern="1200">
        <a:solidFill>
          <a:schemeClr val="tx1"/>
        </a:solidFill>
        <a:latin typeface="Arial" charset="0"/>
        <a:ea typeface="ヒラギノ角ゴ Pro W3" charset="-128"/>
        <a:cs typeface="+mn-cs"/>
      </a:defRPr>
    </a:lvl8pPr>
    <a:lvl9pPr marL="3657600" algn="l" defTabSz="914400" rtl="0" eaLnBrk="1" latinLnBrk="0" hangingPunct="1">
      <a:defRPr kern="1200">
        <a:solidFill>
          <a:schemeClr val="tx1"/>
        </a:solidFill>
        <a:latin typeface="Arial" charset="0"/>
        <a:ea typeface="ヒラギノ角ゴ Pro W3" charset="-128"/>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738" autoAdjust="0"/>
    <p:restoredTop sz="73429" autoAdjust="0"/>
  </p:normalViewPr>
  <p:slideViewPr>
    <p:cSldViewPr>
      <p:cViewPr>
        <p:scale>
          <a:sx n="66" d="100"/>
          <a:sy n="66" d="100"/>
        </p:scale>
        <p:origin x="-1568"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0" d="100"/>
        <a:sy n="30" d="100"/>
      </p:scale>
      <p:origin x="0" y="0"/>
    </p:cViewPr>
  </p:sorterViewPr>
  <p:notesViewPr>
    <p:cSldViewPr>
      <p:cViewPr>
        <p:scale>
          <a:sx n="80" d="100"/>
          <a:sy n="80" d="100"/>
        </p:scale>
        <p:origin x="-2208" y="16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35" Type="http://schemas.openxmlformats.org/officeDocument/2006/relationships/slide" Target="slides/slide34.xml"/><Relationship Id="rId31" Type="http://schemas.openxmlformats.org/officeDocument/2006/relationships/slide" Target="slides/slide30.xml"/><Relationship Id="rId34" Type="http://schemas.openxmlformats.org/officeDocument/2006/relationships/slide" Target="slides/slide33.xml"/><Relationship Id="rId39" Type="http://schemas.openxmlformats.org/officeDocument/2006/relationships/slide" Target="slides/slide38.xml"/><Relationship Id="rId40" Type="http://schemas.openxmlformats.org/officeDocument/2006/relationships/notesMaster" Target="notesMasters/notesMaster1.xml"/><Relationship Id="rId7" Type="http://schemas.openxmlformats.org/officeDocument/2006/relationships/slide" Target="slides/slide6.xml"/><Relationship Id="rId36" Type="http://schemas.openxmlformats.org/officeDocument/2006/relationships/slide" Target="slides/slide35.xml"/><Relationship Id="rId43" Type="http://schemas.openxmlformats.org/officeDocument/2006/relationships/presProps" Target="presProps.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slide" Target="slides/slide31.xml"/><Relationship Id="rId37" Type="http://schemas.openxmlformats.org/officeDocument/2006/relationships/slide" Target="slides/slide36.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theme" Target="theme/theme1.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42" Type="http://schemas.openxmlformats.org/officeDocument/2006/relationships/printerSettings" Target="printerSettings/printerSettings1.bin"/><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slide" Target="slides/slide32.xml"/><Relationship Id="rId44" Type="http://schemas.openxmlformats.org/officeDocument/2006/relationships/viewProps" Target="viewProps.xml"/><Relationship Id="rId4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3BFA12-A5FD-4931-9B62-7C1320FC9FF4}"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036DF4FC-71AB-4902-BE96-B7003D46C052}">
      <dgm:prSet/>
      <dgm:spPr/>
      <dgm:t>
        <a:bodyPr/>
        <a:lstStyle/>
        <a:p>
          <a:pPr rtl="0"/>
          <a:r>
            <a:rPr lang="en-US" b="0" dirty="0" smtClean="0">
              <a:solidFill>
                <a:schemeClr val="tx1"/>
              </a:solidFill>
            </a:rPr>
            <a:t>Membership Groups </a:t>
          </a:r>
          <a:endParaRPr lang="en-US" dirty="0">
            <a:solidFill>
              <a:schemeClr val="tx1"/>
            </a:solidFill>
          </a:endParaRPr>
        </a:p>
      </dgm:t>
    </dgm:pt>
    <dgm:pt modelId="{610B75DD-AAB5-492B-A239-51532EBA47EB}" type="parTrans" cxnId="{1D4379FF-F99C-4169-A0EE-94047A84496A}">
      <dgm:prSet/>
      <dgm:spPr/>
      <dgm:t>
        <a:bodyPr/>
        <a:lstStyle/>
        <a:p>
          <a:endParaRPr lang="en-US">
            <a:solidFill>
              <a:schemeClr val="tx1"/>
            </a:solidFill>
          </a:endParaRPr>
        </a:p>
      </dgm:t>
    </dgm:pt>
    <dgm:pt modelId="{9A7E9D8E-8596-443C-99EF-52DA6BB9EBFF}" type="sibTrans" cxnId="{1D4379FF-F99C-4169-A0EE-94047A84496A}">
      <dgm:prSet/>
      <dgm:spPr/>
      <dgm:t>
        <a:bodyPr/>
        <a:lstStyle/>
        <a:p>
          <a:endParaRPr lang="en-US">
            <a:solidFill>
              <a:schemeClr val="tx1"/>
            </a:solidFill>
          </a:endParaRPr>
        </a:p>
      </dgm:t>
    </dgm:pt>
    <dgm:pt modelId="{0062024B-5250-4EDB-A0B1-6784B64CC9C5}">
      <dgm:prSet/>
      <dgm:spPr/>
      <dgm:t>
        <a:bodyPr/>
        <a:lstStyle/>
        <a:p>
          <a:pPr rtl="0"/>
          <a:r>
            <a:rPr lang="en-US" b="0" dirty="0" smtClean="0">
              <a:solidFill>
                <a:schemeClr val="tx1"/>
              </a:solidFill>
            </a:rPr>
            <a:t>Groups with direct influence and to which a person belongs</a:t>
          </a:r>
          <a:endParaRPr lang="en-US" dirty="0">
            <a:solidFill>
              <a:schemeClr val="tx1"/>
            </a:solidFill>
          </a:endParaRPr>
        </a:p>
      </dgm:t>
    </dgm:pt>
    <dgm:pt modelId="{3672D9BC-48CD-4C73-A436-DC7E12680D33}" type="parTrans" cxnId="{54854FAC-77D6-419A-81CD-8180814EC2E1}">
      <dgm:prSet/>
      <dgm:spPr/>
      <dgm:t>
        <a:bodyPr/>
        <a:lstStyle/>
        <a:p>
          <a:endParaRPr lang="en-US">
            <a:solidFill>
              <a:schemeClr val="tx1"/>
            </a:solidFill>
          </a:endParaRPr>
        </a:p>
      </dgm:t>
    </dgm:pt>
    <dgm:pt modelId="{CD8222E2-952D-49F7-A9B8-F40B97B6B681}" type="sibTrans" cxnId="{54854FAC-77D6-419A-81CD-8180814EC2E1}">
      <dgm:prSet/>
      <dgm:spPr/>
      <dgm:t>
        <a:bodyPr/>
        <a:lstStyle/>
        <a:p>
          <a:endParaRPr lang="en-US">
            <a:solidFill>
              <a:schemeClr val="tx1"/>
            </a:solidFill>
          </a:endParaRPr>
        </a:p>
      </dgm:t>
    </dgm:pt>
    <dgm:pt modelId="{9B1BE1DD-1F1C-4E46-A920-7E8C1D557F84}">
      <dgm:prSet/>
      <dgm:spPr/>
      <dgm:t>
        <a:bodyPr/>
        <a:lstStyle/>
        <a:p>
          <a:pPr rtl="0"/>
          <a:r>
            <a:rPr lang="en-US" b="0" dirty="0" smtClean="0">
              <a:solidFill>
                <a:schemeClr val="tx1"/>
              </a:solidFill>
            </a:rPr>
            <a:t>Aspirational Groups</a:t>
          </a:r>
          <a:endParaRPr lang="en-US" dirty="0">
            <a:solidFill>
              <a:schemeClr val="tx1"/>
            </a:solidFill>
          </a:endParaRPr>
        </a:p>
      </dgm:t>
    </dgm:pt>
    <dgm:pt modelId="{47F26F33-6AB2-470E-B574-369B0DFDE92F}" type="parTrans" cxnId="{69E55606-093E-4A33-8CA6-AC5621E9FA60}">
      <dgm:prSet/>
      <dgm:spPr/>
      <dgm:t>
        <a:bodyPr/>
        <a:lstStyle/>
        <a:p>
          <a:endParaRPr lang="en-US">
            <a:solidFill>
              <a:schemeClr val="tx1"/>
            </a:solidFill>
          </a:endParaRPr>
        </a:p>
      </dgm:t>
    </dgm:pt>
    <dgm:pt modelId="{55890764-45C3-492E-A26A-7F41E5CE9906}" type="sibTrans" cxnId="{69E55606-093E-4A33-8CA6-AC5621E9FA60}">
      <dgm:prSet/>
      <dgm:spPr/>
      <dgm:t>
        <a:bodyPr/>
        <a:lstStyle/>
        <a:p>
          <a:endParaRPr lang="en-US">
            <a:solidFill>
              <a:schemeClr val="tx1"/>
            </a:solidFill>
          </a:endParaRPr>
        </a:p>
      </dgm:t>
    </dgm:pt>
    <dgm:pt modelId="{1BE0E300-26DF-480B-B28B-0F1341A825F3}">
      <dgm:prSet/>
      <dgm:spPr/>
      <dgm:t>
        <a:bodyPr/>
        <a:lstStyle/>
        <a:p>
          <a:pPr rtl="0"/>
          <a:r>
            <a:rPr lang="en-US" b="0" dirty="0" smtClean="0">
              <a:solidFill>
                <a:schemeClr val="tx1"/>
              </a:solidFill>
            </a:rPr>
            <a:t>Groups an individual wishes to belong to</a:t>
          </a:r>
          <a:endParaRPr lang="en-US" dirty="0">
            <a:solidFill>
              <a:schemeClr val="tx1"/>
            </a:solidFill>
          </a:endParaRPr>
        </a:p>
      </dgm:t>
    </dgm:pt>
    <dgm:pt modelId="{677F7811-3908-475C-9D18-6AFC85734309}" type="parTrans" cxnId="{8AB45DAE-936B-4478-A1F7-ED577E0770FC}">
      <dgm:prSet/>
      <dgm:spPr/>
      <dgm:t>
        <a:bodyPr/>
        <a:lstStyle/>
        <a:p>
          <a:endParaRPr lang="en-US">
            <a:solidFill>
              <a:schemeClr val="tx1"/>
            </a:solidFill>
          </a:endParaRPr>
        </a:p>
      </dgm:t>
    </dgm:pt>
    <dgm:pt modelId="{B8E515FA-515F-4EBD-B85E-D98DAE2F002D}" type="sibTrans" cxnId="{8AB45DAE-936B-4478-A1F7-ED577E0770FC}">
      <dgm:prSet/>
      <dgm:spPr/>
      <dgm:t>
        <a:bodyPr/>
        <a:lstStyle/>
        <a:p>
          <a:endParaRPr lang="en-US">
            <a:solidFill>
              <a:schemeClr val="tx1"/>
            </a:solidFill>
          </a:endParaRPr>
        </a:p>
      </dgm:t>
    </dgm:pt>
    <dgm:pt modelId="{03E50C96-B6F0-4191-BEAC-20D604434CCA}">
      <dgm:prSet/>
      <dgm:spPr/>
      <dgm:t>
        <a:bodyPr/>
        <a:lstStyle/>
        <a:p>
          <a:pPr rtl="0"/>
          <a:r>
            <a:rPr lang="en-US" b="0" dirty="0" smtClean="0">
              <a:solidFill>
                <a:schemeClr val="tx1"/>
              </a:solidFill>
            </a:rPr>
            <a:t>Reference Groups</a:t>
          </a:r>
          <a:endParaRPr lang="en-US" dirty="0">
            <a:solidFill>
              <a:schemeClr val="tx1"/>
            </a:solidFill>
          </a:endParaRPr>
        </a:p>
      </dgm:t>
    </dgm:pt>
    <dgm:pt modelId="{22185410-3855-4DC4-A567-147275611CC5}" type="parTrans" cxnId="{16ED109E-E665-4FFC-8B05-78CB60F1CF64}">
      <dgm:prSet/>
      <dgm:spPr/>
      <dgm:t>
        <a:bodyPr/>
        <a:lstStyle/>
        <a:p>
          <a:endParaRPr lang="en-US">
            <a:solidFill>
              <a:schemeClr val="tx1"/>
            </a:solidFill>
          </a:endParaRPr>
        </a:p>
      </dgm:t>
    </dgm:pt>
    <dgm:pt modelId="{3367D381-5719-45AD-9DE9-D98D44326A2E}" type="sibTrans" cxnId="{16ED109E-E665-4FFC-8B05-78CB60F1CF64}">
      <dgm:prSet/>
      <dgm:spPr/>
      <dgm:t>
        <a:bodyPr/>
        <a:lstStyle/>
        <a:p>
          <a:endParaRPr lang="en-US">
            <a:solidFill>
              <a:schemeClr val="tx1"/>
            </a:solidFill>
          </a:endParaRPr>
        </a:p>
      </dgm:t>
    </dgm:pt>
    <dgm:pt modelId="{00D1D44B-3212-4081-BE7B-FFBF1AB46675}">
      <dgm:prSet/>
      <dgm:spPr/>
      <dgm:t>
        <a:bodyPr/>
        <a:lstStyle/>
        <a:p>
          <a:pPr rtl="0"/>
          <a:r>
            <a:rPr lang="en-US" b="0" dirty="0" smtClean="0">
              <a:solidFill>
                <a:schemeClr val="tx1"/>
              </a:solidFill>
            </a:rPr>
            <a:t>Groups that form a comparison or reference in forming attitudes or behavior</a:t>
          </a:r>
          <a:endParaRPr lang="en-US" dirty="0">
            <a:solidFill>
              <a:schemeClr val="tx1"/>
            </a:solidFill>
          </a:endParaRPr>
        </a:p>
      </dgm:t>
    </dgm:pt>
    <dgm:pt modelId="{1B4E831E-C2A3-4A4A-9B40-4D41227036BC}" type="parTrans" cxnId="{11E9D8F1-5B8F-4D95-90E8-38FB4E23649F}">
      <dgm:prSet/>
      <dgm:spPr/>
      <dgm:t>
        <a:bodyPr/>
        <a:lstStyle/>
        <a:p>
          <a:endParaRPr lang="en-US">
            <a:solidFill>
              <a:schemeClr val="tx1"/>
            </a:solidFill>
          </a:endParaRPr>
        </a:p>
      </dgm:t>
    </dgm:pt>
    <dgm:pt modelId="{871CFB6F-0F0B-4588-B3BD-3FB87FE16EFE}" type="sibTrans" cxnId="{11E9D8F1-5B8F-4D95-90E8-38FB4E23649F}">
      <dgm:prSet/>
      <dgm:spPr/>
      <dgm:t>
        <a:bodyPr/>
        <a:lstStyle/>
        <a:p>
          <a:endParaRPr lang="en-US">
            <a:solidFill>
              <a:schemeClr val="tx1"/>
            </a:solidFill>
          </a:endParaRPr>
        </a:p>
      </dgm:t>
    </dgm:pt>
    <dgm:pt modelId="{4BA21E3E-CDAB-425D-9D06-21E934D99F5A}" type="pres">
      <dgm:prSet presAssocID="{A73BFA12-A5FD-4931-9B62-7C1320FC9FF4}" presName="Name0" presStyleCnt="0">
        <dgm:presLayoutVars>
          <dgm:dir/>
          <dgm:animLvl val="lvl"/>
          <dgm:resizeHandles val="exact"/>
        </dgm:presLayoutVars>
      </dgm:prSet>
      <dgm:spPr/>
      <dgm:t>
        <a:bodyPr/>
        <a:lstStyle/>
        <a:p>
          <a:endParaRPr lang="en-US"/>
        </a:p>
      </dgm:t>
    </dgm:pt>
    <dgm:pt modelId="{248948F2-F516-4478-B3FB-40C3DEC29CE7}" type="pres">
      <dgm:prSet presAssocID="{036DF4FC-71AB-4902-BE96-B7003D46C052}" presName="composite" presStyleCnt="0"/>
      <dgm:spPr/>
    </dgm:pt>
    <dgm:pt modelId="{5A395BF3-5010-4A13-9EF3-81D27ADEFEC4}" type="pres">
      <dgm:prSet presAssocID="{036DF4FC-71AB-4902-BE96-B7003D46C052}" presName="parTx" presStyleLbl="alignNode1" presStyleIdx="0" presStyleCnt="3">
        <dgm:presLayoutVars>
          <dgm:chMax val="0"/>
          <dgm:chPref val="0"/>
          <dgm:bulletEnabled val="1"/>
        </dgm:presLayoutVars>
      </dgm:prSet>
      <dgm:spPr/>
      <dgm:t>
        <a:bodyPr/>
        <a:lstStyle/>
        <a:p>
          <a:endParaRPr lang="en-US"/>
        </a:p>
      </dgm:t>
    </dgm:pt>
    <dgm:pt modelId="{AE44EC89-902F-4C67-885A-4B10ED4D00B5}" type="pres">
      <dgm:prSet presAssocID="{036DF4FC-71AB-4902-BE96-B7003D46C052}" presName="desTx" presStyleLbl="alignAccFollowNode1" presStyleIdx="0" presStyleCnt="3">
        <dgm:presLayoutVars>
          <dgm:bulletEnabled val="1"/>
        </dgm:presLayoutVars>
      </dgm:prSet>
      <dgm:spPr/>
      <dgm:t>
        <a:bodyPr/>
        <a:lstStyle/>
        <a:p>
          <a:endParaRPr lang="en-US"/>
        </a:p>
      </dgm:t>
    </dgm:pt>
    <dgm:pt modelId="{18F0A523-9631-4883-8893-235731F0F962}" type="pres">
      <dgm:prSet presAssocID="{9A7E9D8E-8596-443C-99EF-52DA6BB9EBFF}" presName="space" presStyleCnt="0"/>
      <dgm:spPr/>
    </dgm:pt>
    <dgm:pt modelId="{A072185F-4995-4B8B-BD12-F8C353B6C913}" type="pres">
      <dgm:prSet presAssocID="{9B1BE1DD-1F1C-4E46-A920-7E8C1D557F84}" presName="composite" presStyleCnt="0"/>
      <dgm:spPr/>
    </dgm:pt>
    <dgm:pt modelId="{656002D5-4538-4E8F-8676-D602208B71AE}" type="pres">
      <dgm:prSet presAssocID="{9B1BE1DD-1F1C-4E46-A920-7E8C1D557F84}" presName="parTx" presStyleLbl="alignNode1" presStyleIdx="1" presStyleCnt="3">
        <dgm:presLayoutVars>
          <dgm:chMax val="0"/>
          <dgm:chPref val="0"/>
          <dgm:bulletEnabled val="1"/>
        </dgm:presLayoutVars>
      </dgm:prSet>
      <dgm:spPr/>
      <dgm:t>
        <a:bodyPr/>
        <a:lstStyle/>
        <a:p>
          <a:endParaRPr lang="en-US"/>
        </a:p>
      </dgm:t>
    </dgm:pt>
    <dgm:pt modelId="{C0F5EF71-EB19-44D9-BAEE-FC2EA94F64EA}" type="pres">
      <dgm:prSet presAssocID="{9B1BE1DD-1F1C-4E46-A920-7E8C1D557F84}" presName="desTx" presStyleLbl="alignAccFollowNode1" presStyleIdx="1" presStyleCnt="3">
        <dgm:presLayoutVars>
          <dgm:bulletEnabled val="1"/>
        </dgm:presLayoutVars>
      </dgm:prSet>
      <dgm:spPr/>
      <dgm:t>
        <a:bodyPr/>
        <a:lstStyle/>
        <a:p>
          <a:endParaRPr lang="en-US"/>
        </a:p>
      </dgm:t>
    </dgm:pt>
    <dgm:pt modelId="{107BE4CE-E7C8-4513-A80F-CE2C536E5C79}" type="pres">
      <dgm:prSet presAssocID="{55890764-45C3-492E-A26A-7F41E5CE9906}" presName="space" presStyleCnt="0"/>
      <dgm:spPr/>
    </dgm:pt>
    <dgm:pt modelId="{CE9058CC-3577-48B0-9DA0-B8E571AA0506}" type="pres">
      <dgm:prSet presAssocID="{03E50C96-B6F0-4191-BEAC-20D604434CCA}" presName="composite" presStyleCnt="0"/>
      <dgm:spPr/>
    </dgm:pt>
    <dgm:pt modelId="{6DB108AB-DD09-4A0C-B33E-7B64A99B6793}" type="pres">
      <dgm:prSet presAssocID="{03E50C96-B6F0-4191-BEAC-20D604434CCA}" presName="parTx" presStyleLbl="alignNode1" presStyleIdx="2" presStyleCnt="3">
        <dgm:presLayoutVars>
          <dgm:chMax val="0"/>
          <dgm:chPref val="0"/>
          <dgm:bulletEnabled val="1"/>
        </dgm:presLayoutVars>
      </dgm:prSet>
      <dgm:spPr/>
      <dgm:t>
        <a:bodyPr/>
        <a:lstStyle/>
        <a:p>
          <a:endParaRPr lang="en-US"/>
        </a:p>
      </dgm:t>
    </dgm:pt>
    <dgm:pt modelId="{A19CB88B-B9BA-424F-BDFF-EAAC762A5337}" type="pres">
      <dgm:prSet presAssocID="{03E50C96-B6F0-4191-BEAC-20D604434CCA}" presName="desTx" presStyleLbl="alignAccFollowNode1" presStyleIdx="2" presStyleCnt="3">
        <dgm:presLayoutVars>
          <dgm:bulletEnabled val="1"/>
        </dgm:presLayoutVars>
      </dgm:prSet>
      <dgm:spPr/>
      <dgm:t>
        <a:bodyPr/>
        <a:lstStyle/>
        <a:p>
          <a:endParaRPr lang="en-US"/>
        </a:p>
      </dgm:t>
    </dgm:pt>
  </dgm:ptLst>
  <dgm:cxnLst>
    <dgm:cxn modelId="{8AB45DAE-936B-4478-A1F7-ED577E0770FC}" srcId="{9B1BE1DD-1F1C-4E46-A920-7E8C1D557F84}" destId="{1BE0E300-26DF-480B-B28B-0F1341A825F3}" srcOrd="0" destOrd="0" parTransId="{677F7811-3908-475C-9D18-6AFC85734309}" sibTransId="{B8E515FA-515F-4EBD-B85E-D98DAE2F002D}"/>
    <dgm:cxn modelId="{1D4379FF-F99C-4169-A0EE-94047A84496A}" srcId="{A73BFA12-A5FD-4931-9B62-7C1320FC9FF4}" destId="{036DF4FC-71AB-4902-BE96-B7003D46C052}" srcOrd="0" destOrd="0" parTransId="{610B75DD-AAB5-492B-A239-51532EBA47EB}" sibTransId="{9A7E9D8E-8596-443C-99EF-52DA6BB9EBFF}"/>
    <dgm:cxn modelId="{5A2BD4D1-C24E-E549-846F-2B36D3A8BB18}" type="presOf" srcId="{036DF4FC-71AB-4902-BE96-B7003D46C052}" destId="{5A395BF3-5010-4A13-9EF3-81D27ADEFEC4}" srcOrd="0" destOrd="0" presId="urn:microsoft.com/office/officeart/2005/8/layout/hList1"/>
    <dgm:cxn modelId="{CC217FA9-4550-B541-BFA3-13D4F76CC86A}" type="presOf" srcId="{03E50C96-B6F0-4191-BEAC-20D604434CCA}" destId="{6DB108AB-DD09-4A0C-B33E-7B64A99B6793}" srcOrd="0" destOrd="0" presId="urn:microsoft.com/office/officeart/2005/8/layout/hList1"/>
    <dgm:cxn modelId="{69E55606-093E-4A33-8CA6-AC5621E9FA60}" srcId="{A73BFA12-A5FD-4931-9B62-7C1320FC9FF4}" destId="{9B1BE1DD-1F1C-4E46-A920-7E8C1D557F84}" srcOrd="1" destOrd="0" parTransId="{47F26F33-6AB2-470E-B574-369B0DFDE92F}" sibTransId="{55890764-45C3-492E-A26A-7F41E5CE9906}"/>
    <dgm:cxn modelId="{54854FAC-77D6-419A-81CD-8180814EC2E1}" srcId="{036DF4FC-71AB-4902-BE96-B7003D46C052}" destId="{0062024B-5250-4EDB-A0B1-6784B64CC9C5}" srcOrd="0" destOrd="0" parTransId="{3672D9BC-48CD-4C73-A436-DC7E12680D33}" sibTransId="{CD8222E2-952D-49F7-A9B8-F40B97B6B681}"/>
    <dgm:cxn modelId="{16ED109E-E665-4FFC-8B05-78CB60F1CF64}" srcId="{A73BFA12-A5FD-4931-9B62-7C1320FC9FF4}" destId="{03E50C96-B6F0-4191-BEAC-20D604434CCA}" srcOrd="2" destOrd="0" parTransId="{22185410-3855-4DC4-A567-147275611CC5}" sibTransId="{3367D381-5719-45AD-9DE9-D98D44326A2E}"/>
    <dgm:cxn modelId="{59680E6A-8E91-7442-B2A8-779DD53F4189}" type="presOf" srcId="{0062024B-5250-4EDB-A0B1-6784B64CC9C5}" destId="{AE44EC89-902F-4C67-885A-4B10ED4D00B5}" srcOrd="0" destOrd="0" presId="urn:microsoft.com/office/officeart/2005/8/layout/hList1"/>
    <dgm:cxn modelId="{8FCE617E-6052-6848-9918-AFF40A55EA27}" type="presOf" srcId="{9B1BE1DD-1F1C-4E46-A920-7E8C1D557F84}" destId="{656002D5-4538-4E8F-8676-D602208B71AE}" srcOrd="0" destOrd="0" presId="urn:microsoft.com/office/officeart/2005/8/layout/hList1"/>
    <dgm:cxn modelId="{BC150EFD-0FFB-864A-83B3-623B5497657B}" type="presOf" srcId="{A73BFA12-A5FD-4931-9B62-7C1320FC9FF4}" destId="{4BA21E3E-CDAB-425D-9D06-21E934D99F5A}" srcOrd="0" destOrd="0" presId="urn:microsoft.com/office/officeart/2005/8/layout/hList1"/>
    <dgm:cxn modelId="{11E9D8F1-5B8F-4D95-90E8-38FB4E23649F}" srcId="{03E50C96-B6F0-4191-BEAC-20D604434CCA}" destId="{00D1D44B-3212-4081-BE7B-FFBF1AB46675}" srcOrd="0" destOrd="0" parTransId="{1B4E831E-C2A3-4A4A-9B40-4D41227036BC}" sibTransId="{871CFB6F-0F0B-4588-B3BD-3FB87FE16EFE}"/>
    <dgm:cxn modelId="{484A2311-A6CB-CD40-B9FE-0F0893462BA3}" type="presOf" srcId="{00D1D44B-3212-4081-BE7B-FFBF1AB46675}" destId="{A19CB88B-B9BA-424F-BDFF-EAAC762A5337}" srcOrd="0" destOrd="0" presId="urn:microsoft.com/office/officeart/2005/8/layout/hList1"/>
    <dgm:cxn modelId="{995CA32D-CF22-C24C-A7A7-31114786AEE4}" type="presOf" srcId="{1BE0E300-26DF-480B-B28B-0F1341A825F3}" destId="{C0F5EF71-EB19-44D9-BAEE-FC2EA94F64EA}" srcOrd="0" destOrd="0" presId="urn:microsoft.com/office/officeart/2005/8/layout/hList1"/>
    <dgm:cxn modelId="{67E44FA1-5404-7B4F-AEDF-6F523745F3EB}" type="presParOf" srcId="{4BA21E3E-CDAB-425D-9D06-21E934D99F5A}" destId="{248948F2-F516-4478-B3FB-40C3DEC29CE7}" srcOrd="0" destOrd="0" presId="urn:microsoft.com/office/officeart/2005/8/layout/hList1"/>
    <dgm:cxn modelId="{B76C42A2-1891-9540-98D8-8E48C2790FFC}" type="presParOf" srcId="{248948F2-F516-4478-B3FB-40C3DEC29CE7}" destId="{5A395BF3-5010-4A13-9EF3-81D27ADEFEC4}" srcOrd="0" destOrd="0" presId="urn:microsoft.com/office/officeart/2005/8/layout/hList1"/>
    <dgm:cxn modelId="{10610E78-ECF3-204F-A901-B83D83135047}" type="presParOf" srcId="{248948F2-F516-4478-B3FB-40C3DEC29CE7}" destId="{AE44EC89-902F-4C67-885A-4B10ED4D00B5}" srcOrd="1" destOrd="0" presId="urn:microsoft.com/office/officeart/2005/8/layout/hList1"/>
    <dgm:cxn modelId="{6149D873-53CF-2948-8637-87713008EF77}" type="presParOf" srcId="{4BA21E3E-CDAB-425D-9D06-21E934D99F5A}" destId="{18F0A523-9631-4883-8893-235731F0F962}" srcOrd="1" destOrd="0" presId="urn:microsoft.com/office/officeart/2005/8/layout/hList1"/>
    <dgm:cxn modelId="{00ED3D3A-69F9-134A-A7D8-A0A467E99477}" type="presParOf" srcId="{4BA21E3E-CDAB-425D-9D06-21E934D99F5A}" destId="{A072185F-4995-4B8B-BD12-F8C353B6C913}" srcOrd="2" destOrd="0" presId="urn:microsoft.com/office/officeart/2005/8/layout/hList1"/>
    <dgm:cxn modelId="{5A8F561A-6329-5948-AE5A-F2BDF635FA02}" type="presParOf" srcId="{A072185F-4995-4B8B-BD12-F8C353B6C913}" destId="{656002D5-4538-4E8F-8676-D602208B71AE}" srcOrd="0" destOrd="0" presId="urn:microsoft.com/office/officeart/2005/8/layout/hList1"/>
    <dgm:cxn modelId="{95FDB8ED-31AF-4D46-9B2B-F5C66F06A169}" type="presParOf" srcId="{A072185F-4995-4B8B-BD12-F8C353B6C913}" destId="{C0F5EF71-EB19-44D9-BAEE-FC2EA94F64EA}" srcOrd="1" destOrd="0" presId="urn:microsoft.com/office/officeart/2005/8/layout/hList1"/>
    <dgm:cxn modelId="{43AD5A16-8A89-7747-815B-90B3FDD8FC85}" type="presParOf" srcId="{4BA21E3E-CDAB-425D-9D06-21E934D99F5A}" destId="{107BE4CE-E7C8-4513-A80F-CE2C536E5C79}" srcOrd="3" destOrd="0" presId="urn:microsoft.com/office/officeart/2005/8/layout/hList1"/>
    <dgm:cxn modelId="{FA7CAFD3-D6CB-CA4A-9349-F7D1FA16A9E9}" type="presParOf" srcId="{4BA21E3E-CDAB-425D-9D06-21E934D99F5A}" destId="{CE9058CC-3577-48B0-9DA0-B8E571AA0506}" srcOrd="4" destOrd="0" presId="urn:microsoft.com/office/officeart/2005/8/layout/hList1"/>
    <dgm:cxn modelId="{EBEBDEDD-96D4-D440-9B39-E0DC9EF6B6C1}" type="presParOf" srcId="{CE9058CC-3577-48B0-9DA0-B8E571AA0506}" destId="{6DB108AB-DD09-4A0C-B33E-7B64A99B6793}" srcOrd="0" destOrd="0" presId="urn:microsoft.com/office/officeart/2005/8/layout/hList1"/>
    <dgm:cxn modelId="{FF693B18-7EF6-7040-B7A1-C6F32995657A}" type="presParOf" srcId="{CE9058CC-3577-48B0-9DA0-B8E571AA0506}" destId="{A19CB88B-B9BA-424F-BDFF-EAAC762A5337}" srcOrd="1" destOrd="0" presId="urn:microsoft.com/office/officeart/2005/8/layout/hList1"/>
  </dgm:cxnLst>
  <dgm:bg/>
  <dgm:whole/>
  <dgm:extLst>
    <a:ext uri="http://schemas.microsoft.com/office/drawing/2008/diagram">
      <dsp:dataModelExt xmlns="" xmlns:dsp="http://schemas.microsoft.com/office/drawing/2008/diagram" xmlns:a="http://schemas.openxmlformats.org/drawingml/2006/main" xmlns:dgm="http://schemas.openxmlformats.org/drawingml/2006/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6B9EEE-DBD4-4EE8-ADF4-A00D70105AB3}"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n-US"/>
        </a:p>
      </dgm:t>
    </dgm:pt>
    <dgm:pt modelId="{9AD57C9D-BEA6-4594-B296-702E4B52F900}">
      <dgm:prSet phldrT="[Text]"/>
      <dgm:spPr/>
      <dgm:t>
        <a:bodyPr/>
        <a:lstStyle/>
        <a:p>
          <a:r>
            <a:rPr lang="en-US" dirty="0" smtClean="0"/>
            <a:t>Personal income</a:t>
          </a:r>
          <a:endParaRPr lang="en-US" dirty="0"/>
        </a:p>
      </dgm:t>
    </dgm:pt>
    <dgm:pt modelId="{405EDC3A-96FD-4A70-B440-46F193DD6E98}" type="parTrans" cxnId="{3081068C-266F-4BBA-98E8-7E2EBEDEE74A}">
      <dgm:prSet/>
      <dgm:spPr/>
      <dgm:t>
        <a:bodyPr/>
        <a:lstStyle/>
        <a:p>
          <a:endParaRPr lang="en-US"/>
        </a:p>
      </dgm:t>
    </dgm:pt>
    <dgm:pt modelId="{FAA3E365-DD7F-45A5-9650-58B4A516307C}" type="sibTrans" cxnId="{3081068C-266F-4BBA-98E8-7E2EBEDEE74A}">
      <dgm:prSet/>
      <dgm:spPr/>
      <dgm:t>
        <a:bodyPr/>
        <a:lstStyle/>
        <a:p>
          <a:endParaRPr lang="en-US"/>
        </a:p>
      </dgm:t>
    </dgm:pt>
    <dgm:pt modelId="{1CC35565-A630-4E5C-A0D7-F54A05CB058E}">
      <dgm:prSet/>
      <dgm:spPr/>
      <dgm:t>
        <a:bodyPr/>
        <a:lstStyle/>
        <a:p>
          <a:r>
            <a:rPr lang="en-US" dirty="0" smtClean="0"/>
            <a:t>Savings</a:t>
          </a:r>
        </a:p>
      </dgm:t>
    </dgm:pt>
    <dgm:pt modelId="{116B88AB-C2C8-48C7-B90C-CCD097D7DB49}" type="parTrans" cxnId="{1FB1E634-1DDA-4CC5-8F79-BC6706CD357C}">
      <dgm:prSet/>
      <dgm:spPr/>
      <dgm:t>
        <a:bodyPr/>
        <a:lstStyle/>
        <a:p>
          <a:endParaRPr lang="en-US"/>
        </a:p>
      </dgm:t>
    </dgm:pt>
    <dgm:pt modelId="{83A1D34E-F7D3-4C52-BC25-55C54BB8BD05}" type="sibTrans" cxnId="{1FB1E634-1DDA-4CC5-8F79-BC6706CD357C}">
      <dgm:prSet/>
      <dgm:spPr/>
      <dgm:t>
        <a:bodyPr/>
        <a:lstStyle/>
        <a:p>
          <a:endParaRPr lang="en-US"/>
        </a:p>
      </dgm:t>
    </dgm:pt>
    <dgm:pt modelId="{B53DC152-E46D-4588-A431-050A2BDC5524}">
      <dgm:prSet/>
      <dgm:spPr/>
      <dgm:t>
        <a:bodyPr/>
        <a:lstStyle/>
        <a:p>
          <a:r>
            <a:rPr lang="en-US" dirty="0" smtClean="0"/>
            <a:t>Interest rates</a:t>
          </a:r>
        </a:p>
      </dgm:t>
    </dgm:pt>
    <dgm:pt modelId="{737ABBB9-2F18-4B04-9EDB-0ECE0F957987}" type="parTrans" cxnId="{0CAB2BA5-8E12-43E2-8558-3C6FA6D3248F}">
      <dgm:prSet/>
      <dgm:spPr/>
      <dgm:t>
        <a:bodyPr/>
        <a:lstStyle/>
        <a:p>
          <a:endParaRPr lang="en-US"/>
        </a:p>
      </dgm:t>
    </dgm:pt>
    <dgm:pt modelId="{C4103390-D1FD-400C-A2B6-2B265D85FF34}" type="sibTrans" cxnId="{0CAB2BA5-8E12-43E2-8558-3C6FA6D3248F}">
      <dgm:prSet/>
      <dgm:spPr/>
      <dgm:t>
        <a:bodyPr/>
        <a:lstStyle/>
        <a:p>
          <a:endParaRPr lang="en-US"/>
        </a:p>
      </dgm:t>
    </dgm:pt>
    <dgm:pt modelId="{18357B89-4D05-47D2-B4E7-A3CF42D5ACE1}" type="pres">
      <dgm:prSet presAssocID="{526B9EEE-DBD4-4EE8-ADF4-A00D70105AB3}" presName="diagram" presStyleCnt="0">
        <dgm:presLayoutVars>
          <dgm:dir/>
          <dgm:resizeHandles val="exact"/>
        </dgm:presLayoutVars>
      </dgm:prSet>
      <dgm:spPr/>
      <dgm:t>
        <a:bodyPr/>
        <a:lstStyle/>
        <a:p>
          <a:endParaRPr lang="en-US"/>
        </a:p>
      </dgm:t>
    </dgm:pt>
    <dgm:pt modelId="{9304F38D-3790-4900-B123-3F3DA016D38B}" type="pres">
      <dgm:prSet presAssocID="{9AD57C9D-BEA6-4594-B296-702E4B52F900}" presName="node" presStyleLbl="node1" presStyleIdx="0" presStyleCnt="3">
        <dgm:presLayoutVars>
          <dgm:bulletEnabled val="1"/>
        </dgm:presLayoutVars>
      </dgm:prSet>
      <dgm:spPr/>
      <dgm:t>
        <a:bodyPr/>
        <a:lstStyle/>
        <a:p>
          <a:endParaRPr lang="en-US"/>
        </a:p>
      </dgm:t>
    </dgm:pt>
    <dgm:pt modelId="{A8681249-1344-44C2-B4CF-8A0E7B7987CD}" type="pres">
      <dgm:prSet presAssocID="{FAA3E365-DD7F-45A5-9650-58B4A516307C}" presName="sibTrans" presStyleCnt="0"/>
      <dgm:spPr/>
    </dgm:pt>
    <dgm:pt modelId="{FF154D3D-A225-4A93-A817-1341775D04EC}" type="pres">
      <dgm:prSet presAssocID="{1CC35565-A630-4E5C-A0D7-F54A05CB058E}" presName="node" presStyleLbl="node1" presStyleIdx="1" presStyleCnt="3">
        <dgm:presLayoutVars>
          <dgm:bulletEnabled val="1"/>
        </dgm:presLayoutVars>
      </dgm:prSet>
      <dgm:spPr/>
      <dgm:t>
        <a:bodyPr/>
        <a:lstStyle/>
        <a:p>
          <a:endParaRPr lang="en-US"/>
        </a:p>
      </dgm:t>
    </dgm:pt>
    <dgm:pt modelId="{ADE31F4A-1008-49A9-A4D6-27B044533BF4}" type="pres">
      <dgm:prSet presAssocID="{83A1D34E-F7D3-4C52-BC25-55C54BB8BD05}" presName="sibTrans" presStyleCnt="0"/>
      <dgm:spPr/>
    </dgm:pt>
    <dgm:pt modelId="{B5FC5A2D-CDAC-406E-A046-8CF31B89B6BD}" type="pres">
      <dgm:prSet presAssocID="{B53DC152-E46D-4588-A431-050A2BDC5524}" presName="node" presStyleLbl="node1" presStyleIdx="2" presStyleCnt="3">
        <dgm:presLayoutVars>
          <dgm:bulletEnabled val="1"/>
        </dgm:presLayoutVars>
      </dgm:prSet>
      <dgm:spPr/>
      <dgm:t>
        <a:bodyPr/>
        <a:lstStyle/>
        <a:p>
          <a:endParaRPr lang="en-US"/>
        </a:p>
      </dgm:t>
    </dgm:pt>
  </dgm:ptLst>
  <dgm:cxnLst>
    <dgm:cxn modelId="{DF605DB7-6717-C247-841B-1E494E4037EC}" type="presOf" srcId="{526B9EEE-DBD4-4EE8-ADF4-A00D70105AB3}" destId="{18357B89-4D05-47D2-B4E7-A3CF42D5ACE1}" srcOrd="0" destOrd="0" presId="urn:microsoft.com/office/officeart/2005/8/layout/default"/>
    <dgm:cxn modelId="{46934348-CA5B-074C-A876-BA8CB9586CCF}" type="presOf" srcId="{B53DC152-E46D-4588-A431-050A2BDC5524}" destId="{B5FC5A2D-CDAC-406E-A046-8CF31B89B6BD}" srcOrd="0" destOrd="0" presId="urn:microsoft.com/office/officeart/2005/8/layout/default"/>
    <dgm:cxn modelId="{1B718E78-BB1B-1A45-B948-342C06CF297E}" type="presOf" srcId="{1CC35565-A630-4E5C-A0D7-F54A05CB058E}" destId="{FF154D3D-A225-4A93-A817-1341775D04EC}" srcOrd="0" destOrd="0" presId="urn:microsoft.com/office/officeart/2005/8/layout/default"/>
    <dgm:cxn modelId="{3081068C-266F-4BBA-98E8-7E2EBEDEE74A}" srcId="{526B9EEE-DBD4-4EE8-ADF4-A00D70105AB3}" destId="{9AD57C9D-BEA6-4594-B296-702E4B52F900}" srcOrd="0" destOrd="0" parTransId="{405EDC3A-96FD-4A70-B440-46F193DD6E98}" sibTransId="{FAA3E365-DD7F-45A5-9650-58B4A516307C}"/>
    <dgm:cxn modelId="{E3318990-39D8-DF4E-81E8-5058A4D85C70}" type="presOf" srcId="{9AD57C9D-BEA6-4594-B296-702E4B52F900}" destId="{9304F38D-3790-4900-B123-3F3DA016D38B}" srcOrd="0" destOrd="0" presId="urn:microsoft.com/office/officeart/2005/8/layout/default"/>
    <dgm:cxn modelId="{0CAB2BA5-8E12-43E2-8558-3C6FA6D3248F}" srcId="{526B9EEE-DBD4-4EE8-ADF4-A00D70105AB3}" destId="{B53DC152-E46D-4588-A431-050A2BDC5524}" srcOrd="2" destOrd="0" parTransId="{737ABBB9-2F18-4B04-9EDB-0ECE0F957987}" sibTransId="{C4103390-D1FD-400C-A2B6-2B265D85FF34}"/>
    <dgm:cxn modelId="{1FB1E634-1DDA-4CC5-8F79-BC6706CD357C}" srcId="{526B9EEE-DBD4-4EE8-ADF4-A00D70105AB3}" destId="{1CC35565-A630-4E5C-A0D7-F54A05CB058E}" srcOrd="1" destOrd="0" parTransId="{116B88AB-C2C8-48C7-B90C-CCD097D7DB49}" sibTransId="{83A1D34E-F7D3-4C52-BC25-55C54BB8BD05}"/>
    <dgm:cxn modelId="{CD59452D-6FBF-6E46-9E98-195749DED410}" type="presParOf" srcId="{18357B89-4D05-47D2-B4E7-A3CF42D5ACE1}" destId="{9304F38D-3790-4900-B123-3F3DA016D38B}" srcOrd="0" destOrd="0" presId="urn:microsoft.com/office/officeart/2005/8/layout/default"/>
    <dgm:cxn modelId="{71071451-3859-7B4C-AB9E-14B82B5C6C42}" type="presParOf" srcId="{18357B89-4D05-47D2-B4E7-A3CF42D5ACE1}" destId="{A8681249-1344-44C2-B4CF-8A0E7B7987CD}" srcOrd="1" destOrd="0" presId="urn:microsoft.com/office/officeart/2005/8/layout/default"/>
    <dgm:cxn modelId="{BA976E36-6187-8A44-A8FC-9C71EA2573FF}" type="presParOf" srcId="{18357B89-4D05-47D2-B4E7-A3CF42D5ACE1}" destId="{FF154D3D-A225-4A93-A817-1341775D04EC}" srcOrd="2" destOrd="0" presId="urn:microsoft.com/office/officeart/2005/8/layout/default"/>
    <dgm:cxn modelId="{B553350C-B123-034E-AB81-F399BA9F0B48}" type="presParOf" srcId="{18357B89-4D05-47D2-B4E7-A3CF42D5ACE1}" destId="{ADE31F4A-1008-49A9-A4D6-27B044533BF4}" srcOrd="3" destOrd="0" presId="urn:microsoft.com/office/officeart/2005/8/layout/default"/>
    <dgm:cxn modelId="{BEFDD2F5-31BF-8141-AE21-185838216478}" type="presParOf" srcId="{18357B89-4D05-47D2-B4E7-A3CF42D5ACE1}" destId="{B5FC5A2D-CDAC-406E-A046-8CF31B89B6BD}" srcOrd="4" destOrd="0" presId="urn:microsoft.com/office/officeart/2005/8/layout/default"/>
  </dgm:cxnLst>
  <dgm:bg/>
  <dgm:whole/>
  <dgm:extLst>
    <a:ext uri="http://schemas.microsoft.com/office/drawing/2008/diagram">
      <dsp:dataModelExt xmlns="" xmlns:dsp="http://schemas.microsoft.com/office/drawing/2008/diagram" xmlns:a="http://schemas.openxmlformats.org/drawingml/2006/main" xmlns:dgm="http://schemas.openxmlformats.org/drawingml/2006/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34F62E4-757C-4D8D-8099-B4D103C8A4C6}" type="doc">
      <dgm:prSet loTypeId="urn:microsoft.com/office/officeart/2005/8/layout/default" loCatId="list" qsTypeId="urn:microsoft.com/office/officeart/2005/8/quickstyle/simple1" qsCatId="simple" csTypeId="urn:microsoft.com/office/officeart/2005/8/colors/colorful4" csCatId="colorful"/>
      <dgm:spPr/>
      <dgm:t>
        <a:bodyPr/>
        <a:lstStyle/>
        <a:p>
          <a:endParaRPr lang="en-US"/>
        </a:p>
      </dgm:t>
    </dgm:pt>
    <dgm:pt modelId="{40F6CB99-9B57-43F7-A75D-A76495157382}">
      <dgm:prSet/>
      <dgm:spPr/>
      <dgm:t>
        <a:bodyPr/>
        <a:lstStyle/>
        <a:p>
          <a:pPr rtl="0"/>
          <a:r>
            <a:rPr lang="en-US" b="1" dirty="0" smtClean="0">
              <a:solidFill>
                <a:schemeClr val="tx1"/>
              </a:solidFill>
            </a:rPr>
            <a:t>Personal Factors</a:t>
          </a:r>
          <a:endParaRPr lang="en-US" b="1" dirty="0">
            <a:solidFill>
              <a:schemeClr val="tx1"/>
            </a:solidFill>
          </a:endParaRPr>
        </a:p>
      </dgm:t>
    </dgm:pt>
    <dgm:pt modelId="{B8A87778-DBC8-4859-9537-328955EDCBDE}" type="parTrans" cxnId="{D2E66104-3886-434E-B398-A1DECA96C1CC}">
      <dgm:prSet/>
      <dgm:spPr/>
      <dgm:t>
        <a:bodyPr/>
        <a:lstStyle/>
        <a:p>
          <a:endParaRPr lang="en-US" b="1">
            <a:solidFill>
              <a:schemeClr val="tx1"/>
            </a:solidFill>
          </a:endParaRPr>
        </a:p>
      </dgm:t>
    </dgm:pt>
    <dgm:pt modelId="{0EEC62B3-F600-4CC6-BBA9-ED9278AA13FB}" type="sibTrans" cxnId="{D2E66104-3886-434E-B398-A1DECA96C1CC}">
      <dgm:prSet/>
      <dgm:spPr/>
      <dgm:t>
        <a:bodyPr/>
        <a:lstStyle/>
        <a:p>
          <a:endParaRPr lang="en-US" b="1">
            <a:solidFill>
              <a:schemeClr val="tx1"/>
            </a:solidFill>
          </a:endParaRPr>
        </a:p>
      </dgm:t>
    </dgm:pt>
    <dgm:pt modelId="{6845C37E-CDE0-4E18-97D6-FE441773E074}">
      <dgm:prSet/>
      <dgm:spPr/>
      <dgm:t>
        <a:bodyPr/>
        <a:lstStyle/>
        <a:p>
          <a:pPr rtl="0"/>
          <a:r>
            <a:rPr lang="en-US" b="1" dirty="0" smtClean="0">
              <a:solidFill>
                <a:schemeClr val="tx1"/>
              </a:solidFill>
            </a:rPr>
            <a:t>Dominance</a:t>
          </a:r>
          <a:endParaRPr lang="en-US" b="1" dirty="0">
            <a:solidFill>
              <a:schemeClr val="tx1"/>
            </a:solidFill>
          </a:endParaRPr>
        </a:p>
      </dgm:t>
    </dgm:pt>
    <dgm:pt modelId="{97CADDB1-FC95-4EBD-82BC-2645DE5DAA80}" type="parTrans" cxnId="{C12BE05B-C473-4A61-BD9B-3E9C3E46E10B}">
      <dgm:prSet/>
      <dgm:spPr/>
      <dgm:t>
        <a:bodyPr/>
        <a:lstStyle/>
        <a:p>
          <a:endParaRPr lang="en-US" b="1">
            <a:solidFill>
              <a:schemeClr val="tx1"/>
            </a:solidFill>
          </a:endParaRPr>
        </a:p>
      </dgm:t>
    </dgm:pt>
    <dgm:pt modelId="{6EE8B331-C980-4198-B3F0-E86C7E378311}" type="sibTrans" cxnId="{C12BE05B-C473-4A61-BD9B-3E9C3E46E10B}">
      <dgm:prSet/>
      <dgm:spPr/>
      <dgm:t>
        <a:bodyPr/>
        <a:lstStyle/>
        <a:p>
          <a:endParaRPr lang="en-US" b="1">
            <a:solidFill>
              <a:schemeClr val="tx1"/>
            </a:solidFill>
          </a:endParaRPr>
        </a:p>
      </dgm:t>
    </dgm:pt>
    <dgm:pt modelId="{C2A278D6-59C3-42C0-A004-27ADFA56819B}">
      <dgm:prSet/>
      <dgm:spPr/>
      <dgm:t>
        <a:bodyPr/>
        <a:lstStyle/>
        <a:p>
          <a:pPr rtl="0"/>
          <a:r>
            <a:rPr lang="en-US" b="1" dirty="0" smtClean="0">
              <a:solidFill>
                <a:schemeClr val="tx1"/>
              </a:solidFill>
            </a:rPr>
            <a:t>Autonomy</a:t>
          </a:r>
          <a:endParaRPr lang="en-US" b="1" dirty="0">
            <a:solidFill>
              <a:schemeClr val="tx1"/>
            </a:solidFill>
          </a:endParaRPr>
        </a:p>
      </dgm:t>
    </dgm:pt>
    <dgm:pt modelId="{B7F22208-014E-4862-8876-26B80D3EBF36}" type="parTrans" cxnId="{0CC15717-0AE4-484F-9B67-EEC8BBF56C31}">
      <dgm:prSet/>
      <dgm:spPr/>
      <dgm:t>
        <a:bodyPr/>
        <a:lstStyle/>
        <a:p>
          <a:endParaRPr lang="en-US" b="1">
            <a:solidFill>
              <a:schemeClr val="tx1"/>
            </a:solidFill>
          </a:endParaRPr>
        </a:p>
      </dgm:t>
    </dgm:pt>
    <dgm:pt modelId="{0F13D10C-4FEB-48DC-BE59-74ECAA808D97}" type="sibTrans" cxnId="{0CC15717-0AE4-484F-9B67-EEC8BBF56C31}">
      <dgm:prSet/>
      <dgm:spPr/>
      <dgm:t>
        <a:bodyPr/>
        <a:lstStyle/>
        <a:p>
          <a:endParaRPr lang="en-US" b="1">
            <a:solidFill>
              <a:schemeClr val="tx1"/>
            </a:solidFill>
          </a:endParaRPr>
        </a:p>
      </dgm:t>
    </dgm:pt>
    <dgm:pt modelId="{0D680F71-B555-4A88-8C50-FB116A67240E}">
      <dgm:prSet/>
      <dgm:spPr/>
      <dgm:t>
        <a:bodyPr/>
        <a:lstStyle/>
        <a:p>
          <a:pPr rtl="0"/>
          <a:r>
            <a:rPr lang="en-US" b="1" dirty="0" smtClean="0">
              <a:solidFill>
                <a:schemeClr val="tx1"/>
              </a:solidFill>
            </a:rPr>
            <a:t>Defensiveness</a:t>
          </a:r>
          <a:endParaRPr lang="en-US" b="1" dirty="0">
            <a:solidFill>
              <a:schemeClr val="tx1"/>
            </a:solidFill>
          </a:endParaRPr>
        </a:p>
      </dgm:t>
    </dgm:pt>
    <dgm:pt modelId="{6CB98EEA-2248-4C28-9744-9C91AD580E03}" type="parTrans" cxnId="{5BA9A516-A98D-4516-9CD4-5149CFF1B56E}">
      <dgm:prSet/>
      <dgm:spPr/>
      <dgm:t>
        <a:bodyPr/>
        <a:lstStyle/>
        <a:p>
          <a:endParaRPr lang="en-US" b="1">
            <a:solidFill>
              <a:schemeClr val="tx1"/>
            </a:solidFill>
          </a:endParaRPr>
        </a:p>
      </dgm:t>
    </dgm:pt>
    <dgm:pt modelId="{96781B17-FC66-4990-A96E-442ECDBBCA94}" type="sibTrans" cxnId="{5BA9A516-A98D-4516-9CD4-5149CFF1B56E}">
      <dgm:prSet/>
      <dgm:spPr/>
      <dgm:t>
        <a:bodyPr/>
        <a:lstStyle/>
        <a:p>
          <a:endParaRPr lang="en-US" b="1">
            <a:solidFill>
              <a:schemeClr val="tx1"/>
            </a:solidFill>
          </a:endParaRPr>
        </a:p>
      </dgm:t>
    </dgm:pt>
    <dgm:pt modelId="{15793462-5F03-48C3-B727-5AF98E771926}">
      <dgm:prSet/>
      <dgm:spPr/>
      <dgm:t>
        <a:bodyPr/>
        <a:lstStyle/>
        <a:p>
          <a:pPr rtl="0"/>
          <a:r>
            <a:rPr lang="en-US" b="1" dirty="0" smtClean="0">
              <a:solidFill>
                <a:schemeClr val="tx1"/>
              </a:solidFill>
            </a:rPr>
            <a:t>Adaptability</a:t>
          </a:r>
          <a:endParaRPr lang="en-US" b="1" dirty="0">
            <a:solidFill>
              <a:schemeClr val="tx1"/>
            </a:solidFill>
          </a:endParaRPr>
        </a:p>
      </dgm:t>
    </dgm:pt>
    <dgm:pt modelId="{0EBE230A-B41D-44C4-BE59-E2B0C43D9ED9}" type="parTrans" cxnId="{8AB72BC2-DFD4-4F1C-B1CD-0E92A7BAE392}">
      <dgm:prSet/>
      <dgm:spPr/>
      <dgm:t>
        <a:bodyPr/>
        <a:lstStyle/>
        <a:p>
          <a:endParaRPr lang="en-US" b="1">
            <a:solidFill>
              <a:schemeClr val="tx1"/>
            </a:solidFill>
          </a:endParaRPr>
        </a:p>
      </dgm:t>
    </dgm:pt>
    <dgm:pt modelId="{58407527-4869-4824-A15C-5503B477C98C}" type="sibTrans" cxnId="{8AB72BC2-DFD4-4F1C-B1CD-0E92A7BAE392}">
      <dgm:prSet/>
      <dgm:spPr/>
      <dgm:t>
        <a:bodyPr/>
        <a:lstStyle/>
        <a:p>
          <a:endParaRPr lang="en-US" b="1">
            <a:solidFill>
              <a:schemeClr val="tx1"/>
            </a:solidFill>
          </a:endParaRPr>
        </a:p>
      </dgm:t>
    </dgm:pt>
    <dgm:pt modelId="{D88D64A7-EB02-40BC-B723-8044D4707D58}">
      <dgm:prSet/>
      <dgm:spPr/>
      <dgm:t>
        <a:bodyPr/>
        <a:lstStyle/>
        <a:p>
          <a:pPr rtl="0"/>
          <a:r>
            <a:rPr lang="en-US" b="1" dirty="0" smtClean="0">
              <a:solidFill>
                <a:schemeClr val="tx1"/>
              </a:solidFill>
            </a:rPr>
            <a:t>Aggressiveness</a:t>
          </a:r>
          <a:endParaRPr lang="en-US" b="1" dirty="0">
            <a:solidFill>
              <a:schemeClr val="tx1"/>
            </a:solidFill>
          </a:endParaRPr>
        </a:p>
      </dgm:t>
    </dgm:pt>
    <dgm:pt modelId="{950A5AE3-EC3A-48C3-919E-E8129D1DC474}" type="parTrans" cxnId="{8A6BC04E-EB9F-4D48-845C-78C595D29981}">
      <dgm:prSet/>
      <dgm:spPr/>
      <dgm:t>
        <a:bodyPr/>
        <a:lstStyle/>
        <a:p>
          <a:endParaRPr lang="en-US" b="1">
            <a:solidFill>
              <a:schemeClr val="tx1"/>
            </a:solidFill>
          </a:endParaRPr>
        </a:p>
      </dgm:t>
    </dgm:pt>
    <dgm:pt modelId="{879A3113-C762-4F11-B209-D04FEE058590}" type="sibTrans" cxnId="{8A6BC04E-EB9F-4D48-845C-78C595D29981}">
      <dgm:prSet/>
      <dgm:spPr/>
      <dgm:t>
        <a:bodyPr/>
        <a:lstStyle/>
        <a:p>
          <a:endParaRPr lang="en-US" b="1">
            <a:solidFill>
              <a:schemeClr val="tx1"/>
            </a:solidFill>
          </a:endParaRPr>
        </a:p>
      </dgm:t>
    </dgm:pt>
    <dgm:pt modelId="{AB5D6893-1003-4391-B8FC-ED2ECF159F45}" type="pres">
      <dgm:prSet presAssocID="{F34F62E4-757C-4D8D-8099-B4D103C8A4C6}" presName="diagram" presStyleCnt="0">
        <dgm:presLayoutVars>
          <dgm:dir/>
          <dgm:resizeHandles val="exact"/>
        </dgm:presLayoutVars>
      </dgm:prSet>
      <dgm:spPr/>
      <dgm:t>
        <a:bodyPr/>
        <a:lstStyle/>
        <a:p>
          <a:endParaRPr lang="en-US"/>
        </a:p>
      </dgm:t>
    </dgm:pt>
    <dgm:pt modelId="{28A7C616-F24E-4495-BA11-0D86B5DF0069}" type="pres">
      <dgm:prSet presAssocID="{40F6CB99-9B57-43F7-A75D-A76495157382}" presName="node" presStyleLbl="node1" presStyleIdx="0" presStyleCnt="6">
        <dgm:presLayoutVars>
          <dgm:bulletEnabled val="1"/>
        </dgm:presLayoutVars>
      </dgm:prSet>
      <dgm:spPr/>
      <dgm:t>
        <a:bodyPr/>
        <a:lstStyle/>
        <a:p>
          <a:endParaRPr lang="en-US"/>
        </a:p>
      </dgm:t>
    </dgm:pt>
    <dgm:pt modelId="{21BB8DE9-BD06-4EE7-988D-FE5EC22060C8}" type="pres">
      <dgm:prSet presAssocID="{0EEC62B3-F600-4CC6-BBA9-ED9278AA13FB}" presName="sibTrans" presStyleCnt="0"/>
      <dgm:spPr/>
      <dgm:t>
        <a:bodyPr/>
        <a:lstStyle/>
        <a:p>
          <a:endParaRPr lang="en-US"/>
        </a:p>
      </dgm:t>
    </dgm:pt>
    <dgm:pt modelId="{3E6A1A0F-98A5-4C8E-89A5-5DB000729BAE}" type="pres">
      <dgm:prSet presAssocID="{6845C37E-CDE0-4E18-97D6-FE441773E074}" presName="node" presStyleLbl="node1" presStyleIdx="1" presStyleCnt="6">
        <dgm:presLayoutVars>
          <dgm:bulletEnabled val="1"/>
        </dgm:presLayoutVars>
      </dgm:prSet>
      <dgm:spPr/>
      <dgm:t>
        <a:bodyPr/>
        <a:lstStyle/>
        <a:p>
          <a:endParaRPr lang="en-US"/>
        </a:p>
      </dgm:t>
    </dgm:pt>
    <dgm:pt modelId="{3B3A907D-9B09-45DE-8935-45BB69C5A3DC}" type="pres">
      <dgm:prSet presAssocID="{6EE8B331-C980-4198-B3F0-E86C7E378311}" presName="sibTrans" presStyleCnt="0"/>
      <dgm:spPr/>
      <dgm:t>
        <a:bodyPr/>
        <a:lstStyle/>
        <a:p>
          <a:endParaRPr lang="en-US"/>
        </a:p>
      </dgm:t>
    </dgm:pt>
    <dgm:pt modelId="{3603A864-57C4-4D1E-A421-71FD6063889F}" type="pres">
      <dgm:prSet presAssocID="{C2A278D6-59C3-42C0-A004-27ADFA56819B}" presName="node" presStyleLbl="node1" presStyleIdx="2" presStyleCnt="6">
        <dgm:presLayoutVars>
          <dgm:bulletEnabled val="1"/>
        </dgm:presLayoutVars>
      </dgm:prSet>
      <dgm:spPr/>
      <dgm:t>
        <a:bodyPr/>
        <a:lstStyle/>
        <a:p>
          <a:endParaRPr lang="en-US"/>
        </a:p>
      </dgm:t>
    </dgm:pt>
    <dgm:pt modelId="{BA85217E-D675-48CE-B0CB-E47B436F26C4}" type="pres">
      <dgm:prSet presAssocID="{0F13D10C-4FEB-48DC-BE59-74ECAA808D97}" presName="sibTrans" presStyleCnt="0"/>
      <dgm:spPr/>
      <dgm:t>
        <a:bodyPr/>
        <a:lstStyle/>
        <a:p>
          <a:endParaRPr lang="en-US"/>
        </a:p>
      </dgm:t>
    </dgm:pt>
    <dgm:pt modelId="{A0F1BADC-37AC-4019-9E36-658C960CCF93}" type="pres">
      <dgm:prSet presAssocID="{0D680F71-B555-4A88-8C50-FB116A67240E}" presName="node" presStyleLbl="node1" presStyleIdx="3" presStyleCnt="6">
        <dgm:presLayoutVars>
          <dgm:bulletEnabled val="1"/>
        </dgm:presLayoutVars>
      </dgm:prSet>
      <dgm:spPr/>
      <dgm:t>
        <a:bodyPr/>
        <a:lstStyle/>
        <a:p>
          <a:endParaRPr lang="en-US"/>
        </a:p>
      </dgm:t>
    </dgm:pt>
    <dgm:pt modelId="{56A03048-301D-4A2E-960D-CE30CE13C1AF}" type="pres">
      <dgm:prSet presAssocID="{96781B17-FC66-4990-A96E-442ECDBBCA94}" presName="sibTrans" presStyleCnt="0"/>
      <dgm:spPr/>
      <dgm:t>
        <a:bodyPr/>
        <a:lstStyle/>
        <a:p>
          <a:endParaRPr lang="en-US"/>
        </a:p>
      </dgm:t>
    </dgm:pt>
    <dgm:pt modelId="{27EAAEA5-7C7E-464D-8F65-EB5CA09D60D6}" type="pres">
      <dgm:prSet presAssocID="{15793462-5F03-48C3-B727-5AF98E771926}" presName="node" presStyleLbl="node1" presStyleIdx="4" presStyleCnt="6">
        <dgm:presLayoutVars>
          <dgm:bulletEnabled val="1"/>
        </dgm:presLayoutVars>
      </dgm:prSet>
      <dgm:spPr/>
      <dgm:t>
        <a:bodyPr/>
        <a:lstStyle/>
        <a:p>
          <a:endParaRPr lang="en-US"/>
        </a:p>
      </dgm:t>
    </dgm:pt>
    <dgm:pt modelId="{63486668-CB0D-4FCA-A9B9-DBE9FF92F379}" type="pres">
      <dgm:prSet presAssocID="{58407527-4869-4824-A15C-5503B477C98C}" presName="sibTrans" presStyleCnt="0"/>
      <dgm:spPr/>
      <dgm:t>
        <a:bodyPr/>
        <a:lstStyle/>
        <a:p>
          <a:endParaRPr lang="en-US"/>
        </a:p>
      </dgm:t>
    </dgm:pt>
    <dgm:pt modelId="{F0CE1308-3E6D-4C9C-A533-07A145CC45C0}" type="pres">
      <dgm:prSet presAssocID="{D88D64A7-EB02-40BC-B723-8044D4707D58}" presName="node" presStyleLbl="node1" presStyleIdx="5" presStyleCnt="6">
        <dgm:presLayoutVars>
          <dgm:bulletEnabled val="1"/>
        </dgm:presLayoutVars>
      </dgm:prSet>
      <dgm:spPr/>
      <dgm:t>
        <a:bodyPr/>
        <a:lstStyle/>
        <a:p>
          <a:endParaRPr lang="en-US"/>
        </a:p>
      </dgm:t>
    </dgm:pt>
  </dgm:ptLst>
  <dgm:cxnLst>
    <dgm:cxn modelId="{F7A116A5-FB9C-6549-9B91-7256FA9C5494}" type="presOf" srcId="{D88D64A7-EB02-40BC-B723-8044D4707D58}" destId="{F0CE1308-3E6D-4C9C-A533-07A145CC45C0}" srcOrd="0" destOrd="0" presId="urn:microsoft.com/office/officeart/2005/8/layout/default"/>
    <dgm:cxn modelId="{F345E899-BB11-6F45-A23E-696DBED69F90}" type="presOf" srcId="{F34F62E4-757C-4D8D-8099-B4D103C8A4C6}" destId="{AB5D6893-1003-4391-B8FC-ED2ECF159F45}" srcOrd="0" destOrd="0" presId="urn:microsoft.com/office/officeart/2005/8/layout/default"/>
    <dgm:cxn modelId="{8A6BC04E-EB9F-4D48-845C-78C595D29981}" srcId="{F34F62E4-757C-4D8D-8099-B4D103C8A4C6}" destId="{D88D64A7-EB02-40BC-B723-8044D4707D58}" srcOrd="5" destOrd="0" parTransId="{950A5AE3-EC3A-48C3-919E-E8129D1DC474}" sibTransId="{879A3113-C762-4F11-B209-D04FEE058590}"/>
    <dgm:cxn modelId="{52ECACEC-2E95-2C4F-8B45-D0AAF115E19A}" type="presOf" srcId="{0D680F71-B555-4A88-8C50-FB116A67240E}" destId="{A0F1BADC-37AC-4019-9E36-658C960CCF93}" srcOrd="0" destOrd="0" presId="urn:microsoft.com/office/officeart/2005/8/layout/default"/>
    <dgm:cxn modelId="{EE94434C-C722-3146-9C3D-E6D9EC3D5DDF}" type="presOf" srcId="{40F6CB99-9B57-43F7-A75D-A76495157382}" destId="{28A7C616-F24E-4495-BA11-0D86B5DF0069}" srcOrd="0" destOrd="0" presId="urn:microsoft.com/office/officeart/2005/8/layout/default"/>
    <dgm:cxn modelId="{D2E66104-3886-434E-B398-A1DECA96C1CC}" srcId="{F34F62E4-757C-4D8D-8099-B4D103C8A4C6}" destId="{40F6CB99-9B57-43F7-A75D-A76495157382}" srcOrd="0" destOrd="0" parTransId="{B8A87778-DBC8-4859-9537-328955EDCBDE}" sibTransId="{0EEC62B3-F600-4CC6-BBA9-ED9278AA13FB}"/>
    <dgm:cxn modelId="{5BA9A516-A98D-4516-9CD4-5149CFF1B56E}" srcId="{F34F62E4-757C-4D8D-8099-B4D103C8A4C6}" destId="{0D680F71-B555-4A88-8C50-FB116A67240E}" srcOrd="3" destOrd="0" parTransId="{6CB98EEA-2248-4C28-9744-9C91AD580E03}" sibTransId="{96781B17-FC66-4990-A96E-442ECDBBCA94}"/>
    <dgm:cxn modelId="{C12BE05B-C473-4A61-BD9B-3E9C3E46E10B}" srcId="{F34F62E4-757C-4D8D-8099-B4D103C8A4C6}" destId="{6845C37E-CDE0-4E18-97D6-FE441773E074}" srcOrd="1" destOrd="0" parTransId="{97CADDB1-FC95-4EBD-82BC-2645DE5DAA80}" sibTransId="{6EE8B331-C980-4198-B3F0-E86C7E378311}"/>
    <dgm:cxn modelId="{8AB72BC2-DFD4-4F1C-B1CD-0E92A7BAE392}" srcId="{F34F62E4-757C-4D8D-8099-B4D103C8A4C6}" destId="{15793462-5F03-48C3-B727-5AF98E771926}" srcOrd="4" destOrd="0" parTransId="{0EBE230A-B41D-44C4-BE59-E2B0C43D9ED9}" sibTransId="{58407527-4869-4824-A15C-5503B477C98C}"/>
    <dgm:cxn modelId="{E3B304B1-33C8-8143-809A-2EFF99F747FB}" type="presOf" srcId="{6845C37E-CDE0-4E18-97D6-FE441773E074}" destId="{3E6A1A0F-98A5-4C8E-89A5-5DB000729BAE}" srcOrd="0" destOrd="0" presId="urn:microsoft.com/office/officeart/2005/8/layout/default"/>
    <dgm:cxn modelId="{3F96766E-27E2-A044-B1D8-166A6B18E658}" type="presOf" srcId="{C2A278D6-59C3-42C0-A004-27ADFA56819B}" destId="{3603A864-57C4-4D1E-A421-71FD6063889F}" srcOrd="0" destOrd="0" presId="urn:microsoft.com/office/officeart/2005/8/layout/default"/>
    <dgm:cxn modelId="{F8293D83-1368-A444-AA68-E9B39CA50C89}" type="presOf" srcId="{15793462-5F03-48C3-B727-5AF98E771926}" destId="{27EAAEA5-7C7E-464D-8F65-EB5CA09D60D6}" srcOrd="0" destOrd="0" presId="urn:microsoft.com/office/officeart/2005/8/layout/default"/>
    <dgm:cxn modelId="{0CC15717-0AE4-484F-9B67-EEC8BBF56C31}" srcId="{F34F62E4-757C-4D8D-8099-B4D103C8A4C6}" destId="{C2A278D6-59C3-42C0-A004-27ADFA56819B}" srcOrd="2" destOrd="0" parTransId="{B7F22208-014E-4862-8876-26B80D3EBF36}" sibTransId="{0F13D10C-4FEB-48DC-BE59-74ECAA808D97}"/>
    <dgm:cxn modelId="{81840F3D-4B92-464B-8A32-9D72ED6285EB}" type="presParOf" srcId="{AB5D6893-1003-4391-B8FC-ED2ECF159F45}" destId="{28A7C616-F24E-4495-BA11-0D86B5DF0069}" srcOrd="0" destOrd="0" presId="urn:microsoft.com/office/officeart/2005/8/layout/default"/>
    <dgm:cxn modelId="{04FEF8B9-2D22-3A45-A23B-F85942B9E8C5}" type="presParOf" srcId="{AB5D6893-1003-4391-B8FC-ED2ECF159F45}" destId="{21BB8DE9-BD06-4EE7-988D-FE5EC22060C8}" srcOrd="1" destOrd="0" presId="urn:microsoft.com/office/officeart/2005/8/layout/default"/>
    <dgm:cxn modelId="{6A7BEF70-BFAF-9246-9711-047AE166C0B8}" type="presParOf" srcId="{AB5D6893-1003-4391-B8FC-ED2ECF159F45}" destId="{3E6A1A0F-98A5-4C8E-89A5-5DB000729BAE}" srcOrd="2" destOrd="0" presId="urn:microsoft.com/office/officeart/2005/8/layout/default"/>
    <dgm:cxn modelId="{8CF88CDF-73D9-7A49-A43B-70268F1FF1D3}" type="presParOf" srcId="{AB5D6893-1003-4391-B8FC-ED2ECF159F45}" destId="{3B3A907D-9B09-45DE-8935-45BB69C5A3DC}" srcOrd="3" destOrd="0" presId="urn:microsoft.com/office/officeart/2005/8/layout/default"/>
    <dgm:cxn modelId="{0D5C2C23-D8A5-2748-992A-7D3657FD6BFF}" type="presParOf" srcId="{AB5D6893-1003-4391-B8FC-ED2ECF159F45}" destId="{3603A864-57C4-4D1E-A421-71FD6063889F}" srcOrd="4" destOrd="0" presId="urn:microsoft.com/office/officeart/2005/8/layout/default"/>
    <dgm:cxn modelId="{92FE5E44-3A9A-FC46-B544-1F028F23E74B}" type="presParOf" srcId="{AB5D6893-1003-4391-B8FC-ED2ECF159F45}" destId="{BA85217E-D675-48CE-B0CB-E47B436F26C4}" srcOrd="5" destOrd="0" presId="urn:microsoft.com/office/officeart/2005/8/layout/default"/>
    <dgm:cxn modelId="{3EE9781C-61F1-354C-B026-3470A0F3AFC7}" type="presParOf" srcId="{AB5D6893-1003-4391-B8FC-ED2ECF159F45}" destId="{A0F1BADC-37AC-4019-9E36-658C960CCF93}" srcOrd="6" destOrd="0" presId="urn:microsoft.com/office/officeart/2005/8/layout/default"/>
    <dgm:cxn modelId="{3510DE05-DA0B-6044-8B61-AEC415144E0E}" type="presParOf" srcId="{AB5D6893-1003-4391-B8FC-ED2ECF159F45}" destId="{56A03048-301D-4A2E-960D-CE30CE13C1AF}" srcOrd="7" destOrd="0" presId="urn:microsoft.com/office/officeart/2005/8/layout/default"/>
    <dgm:cxn modelId="{BFE7FAE5-B969-4245-A03E-A58C2F34325D}" type="presParOf" srcId="{AB5D6893-1003-4391-B8FC-ED2ECF159F45}" destId="{27EAAEA5-7C7E-464D-8F65-EB5CA09D60D6}" srcOrd="8" destOrd="0" presId="urn:microsoft.com/office/officeart/2005/8/layout/default"/>
    <dgm:cxn modelId="{4AAE23F2-6765-E044-87E5-F4FCC0167943}" type="presParOf" srcId="{AB5D6893-1003-4391-B8FC-ED2ECF159F45}" destId="{63486668-CB0D-4FCA-A9B9-DBE9FF92F379}" srcOrd="9" destOrd="0" presId="urn:microsoft.com/office/officeart/2005/8/layout/default"/>
    <dgm:cxn modelId="{4574952D-57BB-DD40-A827-1F45707473FC}" type="presParOf" srcId="{AB5D6893-1003-4391-B8FC-ED2ECF159F45}" destId="{F0CE1308-3E6D-4C9C-A533-07A145CC45C0}" srcOrd="10" destOrd="0" presId="urn:microsoft.com/office/officeart/2005/8/layout/default"/>
  </dgm:cxnLst>
  <dgm:bg/>
  <dgm:whole/>
  <dgm:extLst>
    <a:ext uri="http://schemas.microsoft.com/office/drawing/2008/diagram">
      <dsp:dataModelExt xmlns="" xmlns:dsp="http://schemas.microsoft.com/office/drawing/2008/diagram" xmlns:a="http://schemas.openxmlformats.org/drawingml/2006/main" xmlns:dgm="http://schemas.openxmlformats.org/drawingml/2006/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42D26E4-B110-4E2A-B87D-E291BBA564F4}"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D9166C53-1851-4933-A3A4-F43521E341D8}">
      <dgm:prSet/>
      <dgm:spPr/>
      <dgm:t>
        <a:bodyPr/>
        <a:lstStyle/>
        <a:p>
          <a:pPr rtl="0"/>
          <a:r>
            <a:rPr lang="en-US" dirty="0" smtClean="0"/>
            <a:t>Motivation</a:t>
          </a:r>
          <a:endParaRPr lang="en-US" dirty="0"/>
        </a:p>
      </dgm:t>
    </dgm:pt>
    <dgm:pt modelId="{CDFC6038-38AE-461B-9EBA-77DE622C5C7A}" type="parTrans" cxnId="{BB99F095-4168-45F3-A418-0452D0F3CF76}">
      <dgm:prSet/>
      <dgm:spPr/>
      <dgm:t>
        <a:bodyPr/>
        <a:lstStyle/>
        <a:p>
          <a:endParaRPr lang="en-US"/>
        </a:p>
      </dgm:t>
    </dgm:pt>
    <dgm:pt modelId="{B6C100EC-AE57-4264-970B-DFE1771BFDFA}" type="sibTrans" cxnId="{BB99F095-4168-45F3-A418-0452D0F3CF76}">
      <dgm:prSet/>
      <dgm:spPr/>
      <dgm:t>
        <a:bodyPr/>
        <a:lstStyle/>
        <a:p>
          <a:endParaRPr lang="en-US"/>
        </a:p>
      </dgm:t>
    </dgm:pt>
    <dgm:pt modelId="{AB87ABB5-26E4-4029-9A3B-20F366476DC4}">
      <dgm:prSet/>
      <dgm:spPr/>
      <dgm:t>
        <a:bodyPr/>
        <a:lstStyle/>
        <a:p>
          <a:pPr rtl="0"/>
          <a:r>
            <a:rPr lang="en-US" dirty="0" smtClean="0"/>
            <a:t>Perception</a:t>
          </a:r>
          <a:endParaRPr lang="en-US" dirty="0"/>
        </a:p>
      </dgm:t>
    </dgm:pt>
    <dgm:pt modelId="{C0540CA7-13A3-4894-84A7-4DB2C2272521}" type="parTrans" cxnId="{DFD6D6D4-E71A-47D8-B1CD-54540851A8B4}">
      <dgm:prSet/>
      <dgm:spPr/>
      <dgm:t>
        <a:bodyPr/>
        <a:lstStyle/>
        <a:p>
          <a:endParaRPr lang="en-US"/>
        </a:p>
      </dgm:t>
    </dgm:pt>
    <dgm:pt modelId="{E7185F43-BE7A-46B4-8C68-1B5C01B13567}" type="sibTrans" cxnId="{DFD6D6D4-E71A-47D8-B1CD-54540851A8B4}">
      <dgm:prSet/>
      <dgm:spPr/>
      <dgm:t>
        <a:bodyPr/>
        <a:lstStyle/>
        <a:p>
          <a:endParaRPr lang="en-US"/>
        </a:p>
      </dgm:t>
    </dgm:pt>
    <dgm:pt modelId="{0B509B10-D5A5-4A69-AB19-30DD7BEB2826}">
      <dgm:prSet/>
      <dgm:spPr/>
      <dgm:t>
        <a:bodyPr/>
        <a:lstStyle/>
        <a:p>
          <a:pPr rtl="0"/>
          <a:r>
            <a:rPr lang="en-US" dirty="0" smtClean="0"/>
            <a:t>Learning</a:t>
          </a:r>
          <a:endParaRPr lang="en-US" dirty="0"/>
        </a:p>
      </dgm:t>
    </dgm:pt>
    <dgm:pt modelId="{EFA4914B-AF12-4168-886F-5F90A9EF711B}" type="parTrans" cxnId="{26E3FEE5-F315-4F6F-B24C-BA5C4DF81595}">
      <dgm:prSet/>
      <dgm:spPr/>
      <dgm:t>
        <a:bodyPr/>
        <a:lstStyle/>
        <a:p>
          <a:endParaRPr lang="en-US"/>
        </a:p>
      </dgm:t>
    </dgm:pt>
    <dgm:pt modelId="{9F418D31-3724-47FA-93E0-9780E78C8B7D}" type="sibTrans" cxnId="{26E3FEE5-F315-4F6F-B24C-BA5C4DF81595}">
      <dgm:prSet/>
      <dgm:spPr/>
      <dgm:t>
        <a:bodyPr/>
        <a:lstStyle/>
        <a:p>
          <a:endParaRPr lang="en-US"/>
        </a:p>
      </dgm:t>
    </dgm:pt>
    <dgm:pt modelId="{3FFB3B33-1DF0-4DCB-B47D-C50553754874}">
      <dgm:prSet/>
      <dgm:spPr/>
      <dgm:t>
        <a:bodyPr/>
        <a:lstStyle/>
        <a:p>
          <a:pPr rtl="0"/>
          <a:r>
            <a:rPr lang="en-US" dirty="0" smtClean="0"/>
            <a:t>Beliefs and attitudes</a:t>
          </a:r>
          <a:endParaRPr lang="en-US" dirty="0"/>
        </a:p>
      </dgm:t>
    </dgm:pt>
    <dgm:pt modelId="{D603945F-94E0-4D46-9BF2-3777F9598EA1}" type="parTrans" cxnId="{EA231B33-60C2-4C95-B481-222C064DD2E6}">
      <dgm:prSet/>
      <dgm:spPr/>
      <dgm:t>
        <a:bodyPr/>
        <a:lstStyle/>
        <a:p>
          <a:endParaRPr lang="en-US"/>
        </a:p>
      </dgm:t>
    </dgm:pt>
    <dgm:pt modelId="{1B7D374D-F2B6-41A7-9668-1BD1E308CEBA}" type="sibTrans" cxnId="{EA231B33-60C2-4C95-B481-222C064DD2E6}">
      <dgm:prSet/>
      <dgm:spPr/>
      <dgm:t>
        <a:bodyPr/>
        <a:lstStyle/>
        <a:p>
          <a:endParaRPr lang="en-US"/>
        </a:p>
      </dgm:t>
    </dgm:pt>
    <dgm:pt modelId="{E71416ED-0651-4188-94C0-D1C67DE0F18A}" type="pres">
      <dgm:prSet presAssocID="{E42D26E4-B110-4E2A-B87D-E291BBA564F4}" presName="linear" presStyleCnt="0">
        <dgm:presLayoutVars>
          <dgm:animLvl val="lvl"/>
          <dgm:resizeHandles val="exact"/>
        </dgm:presLayoutVars>
      </dgm:prSet>
      <dgm:spPr/>
      <dgm:t>
        <a:bodyPr/>
        <a:lstStyle/>
        <a:p>
          <a:endParaRPr lang="en-US"/>
        </a:p>
      </dgm:t>
    </dgm:pt>
    <dgm:pt modelId="{C5D4AC03-48D6-4A99-8DD3-916455986B25}" type="pres">
      <dgm:prSet presAssocID="{D9166C53-1851-4933-A3A4-F43521E341D8}" presName="parentText" presStyleLbl="node1" presStyleIdx="0" presStyleCnt="4">
        <dgm:presLayoutVars>
          <dgm:chMax val="0"/>
          <dgm:bulletEnabled val="1"/>
        </dgm:presLayoutVars>
      </dgm:prSet>
      <dgm:spPr/>
      <dgm:t>
        <a:bodyPr/>
        <a:lstStyle/>
        <a:p>
          <a:endParaRPr lang="en-US"/>
        </a:p>
      </dgm:t>
    </dgm:pt>
    <dgm:pt modelId="{733A3FFF-4041-4180-94D6-3E584ED2639B}" type="pres">
      <dgm:prSet presAssocID="{B6C100EC-AE57-4264-970B-DFE1771BFDFA}" presName="spacer" presStyleCnt="0"/>
      <dgm:spPr/>
    </dgm:pt>
    <dgm:pt modelId="{9746DCFA-E61B-465F-ADB8-D0A69B9611C5}" type="pres">
      <dgm:prSet presAssocID="{AB87ABB5-26E4-4029-9A3B-20F366476DC4}" presName="parentText" presStyleLbl="node1" presStyleIdx="1" presStyleCnt="4">
        <dgm:presLayoutVars>
          <dgm:chMax val="0"/>
          <dgm:bulletEnabled val="1"/>
        </dgm:presLayoutVars>
      </dgm:prSet>
      <dgm:spPr/>
      <dgm:t>
        <a:bodyPr/>
        <a:lstStyle/>
        <a:p>
          <a:endParaRPr lang="en-US"/>
        </a:p>
      </dgm:t>
    </dgm:pt>
    <dgm:pt modelId="{755184B0-189D-42A5-B847-A37EB61C542B}" type="pres">
      <dgm:prSet presAssocID="{E7185F43-BE7A-46B4-8C68-1B5C01B13567}" presName="spacer" presStyleCnt="0"/>
      <dgm:spPr/>
    </dgm:pt>
    <dgm:pt modelId="{10B4D608-A894-4ACB-8F45-9E35927F945A}" type="pres">
      <dgm:prSet presAssocID="{0B509B10-D5A5-4A69-AB19-30DD7BEB2826}" presName="parentText" presStyleLbl="node1" presStyleIdx="2" presStyleCnt="4">
        <dgm:presLayoutVars>
          <dgm:chMax val="0"/>
          <dgm:bulletEnabled val="1"/>
        </dgm:presLayoutVars>
      </dgm:prSet>
      <dgm:spPr/>
      <dgm:t>
        <a:bodyPr/>
        <a:lstStyle/>
        <a:p>
          <a:endParaRPr lang="en-US"/>
        </a:p>
      </dgm:t>
    </dgm:pt>
    <dgm:pt modelId="{A4D9C949-EB19-4110-9AA0-4A3F9FD441A2}" type="pres">
      <dgm:prSet presAssocID="{9F418D31-3724-47FA-93E0-9780E78C8B7D}" presName="spacer" presStyleCnt="0"/>
      <dgm:spPr/>
    </dgm:pt>
    <dgm:pt modelId="{5FBEFD17-88D3-429B-903D-782779D24E2F}" type="pres">
      <dgm:prSet presAssocID="{3FFB3B33-1DF0-4DCB-B47D-C50553754874}" presName="parentText" presStyleLbl="node1" presStyleIdx="3" presStyleCnt="4">
        <dgm:presLayoutVars>
          <dgm:chMax val="0"/>
          <dgm:bulletEnabled val="1"/>
        </dgm:presLayoutVars>
      </dgm:prSet>
      <dgm:spPr/>
      <dgm:t>
        <a:bodyPr/>
        <a:lstStyle/>
        <a:p>
          <a:endParaRPr lang="en-US"/>
        </a:p>
      </dgm:t>
    </dgm:pt>
  </dgm:ptLst>
  <dgm:cxnLst>
    <dgm:cxn modelId="{D1A0FDA4-7AF4-A347-834D-649E62501E88}" type="presOf" srcId="{E42D26E4-B110-4E2A-B87D-E291BBA564F4}" destId="{E71416ED-0651-4188-94C0-D1C67DE0F18A}" srcOrd="0" destOrd="0" presId="urn:microsoft.com/office/officeart/2005/8/layout/vList2"/>
    <dgm:cxn modelId="{EA231B33-60C2-4C95-B481-222C064DD2E6}" srcId="{E42D26E4-B110-4E2A-B87D-E291BBA564F4}" destId="{3FFB3B33-1DF0-4DCB-B47D-C50553754874}" srcOrd="3" destOrd="0" parTransId="{D603945F-94E0-4D46-9BF2-3777F9598EA1}" sibTransId="{1B7D374D-F2B6-41A7-9668-1BD1E308CEBA}"/>
    <dgm:cxn modelId="{BB99F095-4168-45F3-A418-0452D0F3CF76}" srcId="{E42D26E4-B110-4E2A-B87D-E291BBA564F4}" destId="{D9166C53-1851-4933-A3A4-F43521E341D8}" srcOrd="0" destOrd="0" parTransId="{CDFC6038-38AE-461B-9EBA-77DE622C5C7A}" sibTransId="{B6C100EC-AE57-4264-970B-DFE1771BFDFA}"/>
    <dgm:cxn modelId="{290361C3-0820-BA4B-9371-6874EA8772BE}" type="presOf" srcId="{AB87ABB5-26E4-4029-9A3B-20F366476DC4}" destId="{9746DCFA-E61B-465F-ADB8-D0A69B9611C5}" srcOrd="0" destOrd="0" presId="urn:microsoft.com/office/officeart/2005/8/layout/vList2"/>
    <dgm:cxn modelId="{271A07DD-45F1-1F49-A8C0-A9ED59846099}" type="presOf" srcId="{D9166C53-1851-4933-A3A4-F43521E341D8}" destId="{C5D4AC03-48D6-4A99-8DD3-916455986B25}" srcOrd="0" destOrd="0" presId="urn:microsoft.com/office/officeart/2005/8/layout/vList2"/>
    <dgm:cxn modelId="{26E3FEE5-F315-4F6F-B24C-BA5C4DF81595}" srcId="{E42D26E4-B110-4E2A-B87D-E291BBA564F4}" destId="{0B509B10-D5A5-4A69-AB19-30DD7BEB2826}" srcOrd="2" destOrd="0" parTransId="{EFA4914B-AF12-4168-886F-5F90A9EF711B}" sibTransId="{9F418D31-3724-47FA-93E0-9780E78C8B7D}"/>
    <dgm:cxn modelId="{EB8FBB35-E478-FA44-860E-35CF890DAFB1}" type="presOf" srcId="{3FFB3B33-1DF0-4DCB-B47D-C50553754874}" destId="{5FBEFD17-88D3-429B-903D-782779D24E2F}" srcOrd="0" destOrd="0" presId="urn:microsoft.com/office/officeart/2005/8/layout/vList2"/>
    <dgm:cxn modelId="{B550E24D-57F5-1547-AF11-E9E0B4DB0FB7}" type="presOf" srcId="{0B509B10-D5A5-4A69-AB19-30DD7BEB2826}" destId="{10B4D608-A894-4ACB-8F45-9E35927F945A}" srcOrd="0" destOrd="0" presId="urn:microsoft.com/office/officeart/2005/8/layout/vList2"/>
    <dgm:cxn modelId="{DFD6D6D4-E71A-47D8-B1CD-54540851A8B4}" srcId="{E42D26E4-B110-4E2A-B87D-E291BBA564F4}" destId="{AB87ABB5-26E4-4029-9A3B-20F366476DC4}" srcOrd="1" destOrd="0" parTransId="{C0540CA7-13A3-4894-84A7-4DB2C2272521}" sibTransId="{E7185F43-BE7A-46B4-8C68-1B5C01B13567}"/>
    <dgm:cxn modelId="{8FCD41E1-D479-B54F-9F66-EA271E868D49}" type="presParOf" srcId="{E71416ED-0651-4188-94C0-D1C67DE0F18A}" destId="{C5D4AC03-48D6-4A99-8DD3-916455986B25}" srcOrd="0" destOrd="0" presId="urn:microsoft.com/office/officeart/2005/8/layout/vList2"/>
    <dgm:cxn modelId="{E06BE317-B792-C848-BB09-9F1A51D20E73}" type="presParOf" srcId="{E71416ED-0651-4188-94C0-D1C67DE0F18A}" destId="{733A3FFF-4041-4180-94D6-3E584ED2639B}" srcOrd="1" destOrd="0" presId="urn:microsoft.com/office/officeart/2005/8/layout/vList2"/>
    <dgm:cxn modelId="{E85DE2B2-AEC2-8348-9A4B-456733FECA35}" type="presParOf" srcId="{E71416ED-0651-4188-94C0-D1C67DE0F18A}" destId="{9746DCFA-E61B-465F-ADB8-D0A69B9611C5}" srcOrd="2" destOrd="0" presId="urn:microsoft.com/office/officeart/2005/8/layout/vList2"/>
    <dgm:cxn modelId="{E4B584CA-AA5B-FE47-8C40-427A9934F4AB}" type="presParOf" srcId="{E71416ED-0651-4188-94C0-D1C67DE0F18A}" destId="{755184B0-189D-42A5-B847-A37EB61C542B}" srcOrd="3" destOrd="0" presId="urn:microsoft.com/office/officeart/2005/8/layout/vList2"/>
    <dgm:cxn modelId="{4F9DB6A7-B8AC-E54D-8C68-711E6B0E518A}" type="presParOf" srcId="{E71416ED-0651-4188-94C0-D1C67DE0F18A}" destId="{10B4D608-A894-4ACB-8F45-9E35927F945A}" srcOrd="4" destOrd="0" presId="urn:microsoft.com/office/officeart/2005/8/layout/vList2"/>
    <dgm:cxn modelId="{5E7BF32D-5A65-6545-866E-76AE9B0C4F19}" type="presParOf" srcId="{E71416ED-0651-4188-94C0-D1C67DE0F18A}" destId="{A4D9C949-EB19-4110-9AA0-4A3F9FD441A2}" srcOrd="5" destOrd="0" presId="urn:microsoft.com/office/officeart/2005/8/layout/vList2"/>
    <dgm:cxn modelId="{B9E26FA2-0FC7-D14D-A89D-1D87529DBBA7}" type="presParOf" srcId="{E71416ED-0651-4188-94C0-D1C67DE0F18A}" destId="{5FBEFD17-88D3-429B-903D-782779D24E2F}" srcOrd="6" destOrd="0" presId="urn:microsoft.com/office/officeart/2005/8/layout/vList2"/>
  </dgm:cxnLst>
  <dgm:bg/>
  <dgm:whole/>
  <dgm:extLst>
    <a:ext uri="http://schemas.microsoft.com/office/drawing/2008/diagram">
      <dsp:dataModelExt xmlns="" xmlns:dsp="http://schemas.microsoft.com/office/drawing/2008/diagram" xmlns:a="http://schemas.openxmlformats.org/drawingml/2006/main" xmlns:dgm="http://schemas.openxmlformats.org/drawingml/2006/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06851A3-345D-409B-B064-3FF65F1F36FF}"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n-US"/>
        </a:p>
      </dgm:t>
    </dgm:pt>
    <dgm:pt modelId="{AE5DFE79-46A2-43D4-ACC4-6C9088C26008}">
      <dgm:prSet phldrT="[Text]" custT="1"/>
      <dgm:spPr/>
      <dgm:t>
        <a:bodyPr/>
        <a:lstStyle/>
        <a:p>
          <a:r>
            <a:rPr lang="en-US" sz="2800" b="1" dirty="0" smtClean="0">
              <a:solidFill>
                <a:schemeClr val="tx1"/>
              </a:solidFill>
            </a:rPr>
            <a:t>Drives</a:t>
          </a:r>
          <a:endParaRPr lang="en-US" sz="2800" b="1" dirty="0">
            <a:solidFill>
              <a:schemeClr val="tx1"/>
            </a:solidFill>
          </a:endParaRPr>
        </a:p>
      </dgm:t>
    </dgm:pt>
    <dgm:pt modelId="{A5CC4700-8B9F-4536-9465-0F9646114FAC}" type="parTrans" cxnId="{27AE7F4C-C443-4A1A-8082-1B86AF5F1E06}">
      <dgm:prSet/>
      <dgm:spPr/>
      <dgm:t>
        <a:bodyPr/>
        <a:lstStyle/>
        <a:p>
          <a:endParaRPr lang="en-US" sz="2800" b="1">
            <a:solidFill>
              <a:schemeClr val="tx1"/>
            </a:solidFill>
          </a:endParaRPr>
        </a:p>
      </dgm:t>
    </dgm:pt>
    <dgm:pt modelId="{F2E212D6-94E3-45FB-91D0-AF7EA72F9AEC}" type="sibTrans" cxnId="{27AE7F4C-C443-4A1A-8082-1B86AF5F1E06}">
      <dgm:prSet/>
      <dgm:spPr/>
      <dgm:t>
        <a:bodyPr/>
        <a:lstStyle/>
        <a:p>
          <a:endParaRPr lang="en-US" sz="2800" b="1">
            <a:solidFill>
              <a:schemeClr val="tx1"/>
            </a:solidFill>
          </a:endParaRPr>
        </a:p>
      </dgm:t>
    </dgm:pt>
    <dgm:pt modelId="{7C49CBC4-FB2D-4510-9BAB-B82B4FAE886A}">
      <dgm:prSet custT="1"/>
      <dgm:spPr/>
      <dgm:t>
        <a:bodyPr/>
        <a:lstStyle/>
        <a:p>
          <a:r>
            <a:rPr lang="en-US" sz="2800" b="1" dirty="0" smtClean="0">
              <a:solidFill>
                <a:schemeClr val="tx1"/>
              </a:solidFill>
            </a:rPr>
            <a:t>Stimuli</a:t>
          </a:r>
        </a:p>
      </dgm:t>
    </dgm:pt>
    <dgm:pt modelId="{FE0FA091-F252-4A11-BAA0-1CCB4CE9D493}" type="parTrans" cxnId="{06E9F082-DF8F-4692-956E-88358871A7D5}">
      <dgm:prSet/>
      <dgm:spPr/>
      <dgm:t>
        <a:bodyPr/>
        <a:lstStyle/>
        <a:p>
          <a:endParaRPr lang="en-US" sz="2800" b="1">
            <a:solidFill>
              <a:schemeClr val="tx1"/>
            </a:solidFill>
          </a:endParaRPr>
        </a:p>
      </dgm:t>
    </dgm:pt>
    <dgm:pt modelId="{95DD8D26-E246-43C2-8216-096FAA576957}" type="sibTrans" cxnId="{06E9F082-DF8F-4692-956E-88358871A7D5}">
      <dgm:prSet/>
      <dgm:spPr/>
      <dgm:t>
        <a:bodyPr/>
        <a:lstStyle/>
        <a:p>
          <a:endParaRPr lang="en-US" sz="2800" b="1">
            <a:solidFill>
              <a:schemeClr val="tx1"/>
            </a:solidFill>
          </a:endParaRPr>
        </a:p>
      </dgm:t>
    </dgm:pt>
    <dgm:pt modelId="{0DA29035-C69B-4217-B19A-9C2F6841B6DC}">
      <dgm:prSet custT="1"/>
      <dgm:spPr/>
      <dgm:t>
        <a:bodyPr/>
        <a:lstStyle/>
        <a:p>
          <a:r>
            <a:rPr lang="en-US" sz="2800" b="1" dirty="0" smtClean="0">
              <a:solidFill>
                <a:schemeClr val="tx1"/>
              </a:solidFill>
            </a:rPr>
            <a:t>Cues</a:t>
          </a:r>
        </a:p>
      </dgm:t>
    </dgm:pt>
    <dgm:pt modelId="{A7772B20-0B9C-4C03-93AC-3AEBFAE0402C}" type="parTrans" cxnId="{240A6B3C-88C2-4B68-AA8A-26D05FB2B7EC}">
      <dgm:prSet/>
      <dgm:spPr/>
      <dgm:t>
        <a:bodyPr/>
        <a:lstStyle/>
        <a:p>
          <a:endParaRPr lang="en-US" sz="2800" b="1">
            <a:solidFill>
              <a:schemeClr val="tx1"/>
            </a:solidFill>
          </a:endParaRPr>
        </a:p>
      </dgm:t>
    </dgm:pt>
    <dgm:pt modelId="{F41C0DFB-336D-4AD3-ADE2-1862D950A0EB}" type="sibTrans" cxnId="{240A6B3C-88C2-4B68-AA8A-26D05FB2B7EC}">
      <dgm:prSet/>
      <dgm:spPr/>
      <dgm:t>
        <a:bodyPr/>
        <a:lstStyle/>
        <a:p>
          <a:endParaRPr lang="en-US" sz="2800" b="1">
            <a:solidFill>
              <a:schemeClr val="tx1"/>
            </a:solidFill>
          </a:endParaRPr>
        </a:p>
      </dgm:t>
    </dgm:pt>
    <dgm:pt modelId="{66904DB2-4985-4387-BD43-5D60311641E7}">
      <dgm:prSet custT="1"/>
      <dgm:spPr/>
      <dgm:t>
        <a:bodyPr/>
        <a:lstStyle/>
        <a:p>
          <a:r>
            <a:rPr lang="en-US" sz="2800" b="1" dirty="0" smtClean="0">
              <a:solidFill>
                <a:schemeClr val="tx1"/>
              </a:solidFill>
            </a:rPr>
            <a:t>Responses</a:t>
          </a:r>
        </a:p>
      </dgm:t>
    </dgm:pt>
    <dgm:pt modelId="{04605F0D-5E5C-4B1C-AA42-362077C71B4A}" type="parTrans" cxnId="{BCFA6126-12EB-48FC-A979-9F889686A946}">
      <dgm:prSet/>
      <dgm:spPr/>
      <dgm:t>
        <a:bodyPr/>
        <a:lstStyle/>
        <a:p>
          <a:endParaRPr lang="en-US" sz="2800" b="1">
            <a:solidFill>
              <a:schemeClr val="tx1"/>
            </a:solidFill>
          </a:endParaRPr>
        </a:p>
      </dgm:t>
    </dgm:pt>
    <dgm:pt modelId="{E393EDC9-016E-4579-9ACF-F55920064799}" type="sibTrans" cxnId="{BCFA6126-12EB-48FC-A979-9F889686A946}">
      <dgm:prSet/>
      <dgm:spPr/>
      <dgm:t>
        <a:bodyPr/>
        <a:lstStyle/>
        <a:p>
          <a:endParaRPr lang="en-US" sz="2800" b="1">
            <a:solidFill>
              <a:schemeClr val="tx1"/>
            </a:solidFill>
          </a:endParaRPr>
        </a:p>
      </dgm:t>
    </dgm:pt>
    <dgm:pt modelId="{84319CD8-6FAC-4609-A42C-7B25D232A6A3}">
      <dgm:prSet custT="1"/>
      <dgm:spPr/>
      <dgm:t>
        <a:bodyPr/>
        <a:lstStyle/>
        <a:p>
          <a:r>
            <a:rPr lang="en-US" sz="2800" b="1" dirty="0" smtClean="0">
              <a:solidFill>
                <a:schemeClr val="tx1"/>
              </a:solidFill>
            </a:rPr>
            <a:t>Reinforcement</a:t>
          </a:r>
        </a:p>
      </dgm:t>
    </dgm:pt>
    <dgm:pt modelId="{8E798807-09BD-4F6C-98AE-8CA0438BE564}" type="parTrans" cxnId="{01168033-AAB7-4D81-9C89-9045BEE28143}">
      <dgm:prSet/>
      <dgm:spPr/>
      <dgm:t>
        <a:bodyPr/>
        <a:lstStyle/>
        <a:p>
          <a:endParaRPr lang="en-US" sz="2800" b="1">
            <a:solidFill>
              <a:schemeClr val="tx1"/>
            </a:solidFill>
          </a:endParaRPr>
        </a:p>
      </dgm:t>
    </dgm:pt>
    <dgm:pt modelId="{A0F8D967-7EE9-4C5D-ACBA-E3A649FC47DE}" type="sibTrans" cxnId="{01168033-AAB7-4D81-9C89-9045BEE28143}">
      <dgm:prSet/>
      <dgm:spPr/>
      <dgm:t>
        <a:bodyPr/>
        <a:lstStyle/>
        <a:p>
          <a:endParaRPr lang="en-US" sz="2800" b="1">
            <a:solidFill>
              <a:schemeClr val="tx1"/>
            </a:solidFill>
          </a:endParaRPr>
        </a:p>
      </dgm:t>
    </dgm:pt>
    <dgm:pt modelId="{52267391-6F3A-4765-A1D5-ACFE429C1040}" type="pres">
      <dgm:prSet presAssocID="{306851A3-345D-409B-B064-3FF65F1F36FF}" presName="diagram" presStyleCnt="0">
        <dgm:presLayoutVars>
          <dgm:dir/>
          <dgm:resizeHandles val="exact"/>
        </dgm:presLayoutVars>
      </dgm:prSet>
      <dgm:spPr/>
      <dgm:t>
        <a:bodyPr/>
        <a:lstStyle/>
        <a:p>
          <a:endParaRPr lang="en-US"/>
        </a:p>
      </dgm:t>
    </dgm:pt>
    <dgm:pt modelId="{2CB33DE3-FDC6-48DE-A37A-DCC9995E8F02}" type="pres">
      <dgm:prSet presAssocID="{AE5DFE79-46A2-43D4-ACC4-6C9088C26008}" presName="node" presStyleLbl="node1" presStyleIdx="0" presStyleCnt="5">
        <dgm:presLayoutVars>
          <dgm:bulletEnabled val="1"/>
        </dgm:presLayoutVars>
      </dgm:prSet>
      <dgm:spPr/>
      <dgm:t>
        <a:bodyPr/>
        <a:lstStyle/>
        <a:p>
          <a:endParaRPr lang="en-US"/>
        </a:p>
      </dgm:t>
    </dgm:pt>
    <dgm:pt modelId="{F3E510A6-2A28-4BEA-BEE0-3260757FD6D1}" type="pres">
      <dgm:prSet presAssocID="{F2E212D6-94E3-45FB-91D0-AF7EA72F9AEC}" presName="sibTrans" presStyleCnt="0"/>
      <dgm:spPr/>
    </dgm:pt>
    <dgm:pt modelId="{55F6C242-27F5-4749-8FFB-85127E8D6BE4}" type="pres">
      <dgm:prSet presAssocID="{7C49CBC4-FB2D-4510-9BAB-B82B4FAE886A}" presName="node" presStyleLbl="node1" presStyleIdx="1" presStyleCnt="5">
        <dgm:presLayoutVars>
          <dgm:bulletEnabled val="1"/>
        </dgm:presLayoutVars>
      </dgm:prSet>
      <dgm:spPr/>
      <dgm:t>
        <a:bodyPr/>
        <a:lstStyle/>
        <a:p>
          <a:endParaRPr lang="en-US"/>
        </a:p>
      </dgm:t>
    </dgm:pt>
    <dgm:pt modelId="{95DBE03E-072E-406C-B533-EE05363B4C64}" type="pres">
      <dgm:prSet presAssocID="{95DD8D26-E246-43C2-8216-096FAA576957}" presName="sibTrans" presStyleCnt="0"/>
      <dgm:spPr/>
    </dgm:pt>
    <dgm:pt modelId="{412C2AC5-AF50-44B1-B0F4-16CE6BB120CF}" type="pres">
      <dgm:prSet presAssocID="{0DA29035-C69B-4217-B19A-9C2F6841B6DC}" presName="node" presStyleLbl="node1" presStyleIdx="2" presStyleCnt="5">
        <dgm:presLayoutVars>
          <dgm:bulletEnabled val="1"/>
        </dgm:presLayoutVars>
      </dgm:prSet>
      <dgm:spPr/>
      <dgm:t>
        <a:bodyPr/>
        <a:lstStyle/>
        <a:p>
          <a:endParaRPr lang="en-US"/>
        </a:p>
      </dgm:t>
    </dgm:pt>
    <dgm:pt modelId="{610D45DE-736B-4D8B-9E85-1653659AE4F0}" type="pres">
      <dgm:prSet presAssocID="{F41C0DFB-336D-4AD3-ADE2-1862D950A0EB}" presName="sibTrans" presStyleCnt="0"/>
      <dgm:spPr/>
    </dgm:pt>
    <dgm:pt modelId="{AB3C6CB8-078A-4C74-9321-9E34A6627C4C}" type="pres">
      <dgm:prSet presAssocID="{66904DB2-4985-4387-BD43-5D60311641E7}" presName="node" presStyleLbl="node1" presStyleIdx="3" presStyleCnt="5" custScaleX="134192" custLinFactNeighborX="-22938" custLinFactNeighborY="-1105">
        <dgm:presLayoutVars>
          <dgm:bulletEnabled val="1"/>
        </dgm:presLayoutVars>
      </dgm:prSet>
      <dgm:spPr/>
      <dgm:t>
        <a:bodyPr/>
        <a:lstStyle/>
        <a:p>
          <a:endParaRPr lang="en-US"/>
        </a:p>
      </dgm:t>
    </dgm:pt>
    <dgm:pt modelId="{E2BC3299-C159-4A88-BF02-709B16192C5F}" type="pres">
      <dgm:prSet presAssocID="{E393EDC9-016E-4579-9ACF-F55920064799}" presName="sibTrans" presStyleCnt="0"/>
      <dgm:spPr/>
    </dgm:pt>
    <dgm:pt modelId="{7F59B442-7E6C-458C-B713-8BA62BC48A05}" type="pres">
      <dgm:prSet presAssocID="{84319CD8-6FAC-4609-A42C-7B25D232A6A3}" presName="node" presStyleLbl="node1" presStyleIdx="4" presStyleCnt="5" custScaleX="155052">
        <dgm:presLayoutVars>
          <dgm:bulletEnabled val="1"/>
        </dgm:presLayoutVars>
      </dgm:prSet>
      <dgm:spPr/>
      <dgm:t>
        <a:bodyPr/>
        <a:lstStyle/>
        <a:p>
          <a:endParaRPr lang="en-US"/>
        </a:p>
      </dgm:t>
    </dgm:pt>
  </dgm:ptLst>
  <dgm:cxnLst>
    <dgm:cxn modelId="{1E139446-11D8-EF4A-87F0-2B02144D253D}" type="presOf" srcId="{0DA29035-C69B-4217-B19A-9C2F6841B6DC}" destId="{412C2AC5-AF50-44B1-B0F4-16CE6BB120CF}" srcOrd="0" destOrd="0" presId="urn:microsoft.com/office/officeart/2005/8/layout/default"/>
    <dgm:cxn modelId="{06E9F082-DF8F-4692-956E-88358871A7D5}" srcId="{306851A3-345D-409B-B064-3FF65F1F36FF}" destId="{7C49CBC4-FB2D-4510-9BAB-B82B4FAE886A}" srcOrd="1" destOrd="0" parTransId="{FE0FA091-F252-4A11-BAA0-1CCB4CE9D493}" sibTransId="{95DD8D26-E246-43C2-8216-096FAA576957}"/>
    <dgm:cxn modelId="{E7244546-1815-1547-9A2E-D467D29F64A9}" type="presOf" srcId="{306851A3-345D-409B-B064-3FF65F1F36FF}" destId="{52267391-6F3A-4765-A1D5-ACFE429C1040}" srcOrd="0" destOrd="0" presId="urn:microsoft.com/office/officeart/2005/8/layout/default"/>
    <dgm:cxn modelId="{FDD573BC-9073-8D40-9A80-25C94073118D}" type="presOf" srcId="{AE5DFE79-46A2-43D4-ACC4-6C9088C26008}" destId="{2CB33DE3-FDC6-48DE-A37A-DCC9995E8F02}" srcOrd="0" destOrd="0" presId="urn:microsoft.com/office/officeart/2005/8/layout/default"/>
    <dgm:cxn modelId="{A7BD61CF-9989-FE42-9691-EB548A1EA859}" type="presOf" srcId="{84319CD8-6FAC-4609-A42C-7B25D232A6A3}" destId="{7F59B442-7E6C-458C-B713-8BA62BC48A05}" srcOrd="0" destOrd="0" presId="urn:microsoft.com/office/officeart/2005/8/layout/default"/>
    <dgm:cxn modelId="{ACFC8C71-C2F3-DE49-9242-8ABB47230D2A}" type="presOf" srcId="{7C49CBC4-FB2D-4510-9BAB-B82B4FAE886A}" destId="{55F6C242-27F5-4749-8FFB-85127E8D6BE4}" srcOrd="0" destOrd="0" presId="urn:microsoft.com/office/officeart/2005/8/layout/default"/>
    <dgm:cxn modelId="{01168033-AAB7-4D81-9C89-9045BEE28143}" srcId="{306851A3-345D-409B-B064-3FF65F1F36FF}" destId="{84319CD8-6FAC-4609-A42C-7B25D232A6A3}" srcOrd="4" destOrd="0" parTransId="{8E798807-09BD-4F6C-98AE-8CA0438BE564}" sibTransId="{A0F8D967-7EE9-4C5D-ACBA-E3A649FC47DE}"/>
    <dgm:cxn modelId="{240A6B3C-88C2-4B68-AA8A-26D05FB2B7EC}" srcId="{306851A3-345D-409B-B064-3FF65F1F36FF}" destId="{0DA29035-C69B-4217-B19A-9C2F6841B6DC}" srcOrd="2" destOrd="0" parTransId="{A7772B20-0B9C-4C03-93AC-3AEBFAE0402C}" sibTransId="{F41C0DFB-336D-4AD3-ADE2-1862D950A0EB}"/>
    <dgm:cxn modelId="{27AE7F4C-C443-4A1A-8082-1B86AF5F1E06}" srcId="{306851A3-345D-409B-B064-3FF65F1F36FF}" destId="{AE5DFE79-46A2-43D4-ACC4-6C9088C26008}" srcOrd="0" destOrd="0" parTransId="{A5CC4700-8B9F-4536-9465-0F9646114FAC}" sibTransId="{F2E212D6-94E3-45FB-91D0-AF7EA72F9AEC}"/>
    <dgm:cxn modelId="{206DC5CC-BBC4-FA42-8E9F-6704A076199A}" type="presOf" srcId="{66904DB2-4985-4387-BD43-5D60311641E7}" destId="{AB3C6CB8-078A-4C74-9321-9E34A6627C4C}" srcOrd="0" destOrd="0" presId="urn:microsoft.com/office/officeart/2005/8/layout/default"/>
    <dgm:cxn modelId="{BCFA6126-12EB-48FC-A979-9F889686A946}" srcId="{306851A3-345D-409B-B064-3FF65F1F36FF}" destId="{66904DB2-4985-4387-BD43-5D60311641E7}" srcOrd="3" destOrd="0" parTransId="{04605F0D-5E5C-4B1C-AA42-362077C71B4A}" sibTransId="{E393EDC9-016E-4579-9ACF-F55920064799}"/>
    <dgm:cxn modelId="{BF80104A-E228-054D-A70D-292EA2890828}" type="presParOf" srcId="{52267391-6F3A-4765-A1D5-ACFE429C1040}" destId="{2CB33DE3-FDC6-48DE-A37A-DCC9995E8F02}" srcOrd="0" destOrd="0" presId="urn:microsoft.com/office/officeart/2005/8/layout/default"/>
    <dgm:cxn modelId="{571B5E51-540E-5640-9F44-E121DC9A10AF}" type="presParOf" srcId="{52267391-6F3A-4765-A1D5-ACFE429C1040}" destId="{F3E510A6-2A28-4BEA-BEE0-3260757FD6D1}" srcOrd="1" destOrd="0" presId="urn:microsoft.com/office/officeart/2005/8/layout/default"/>
    <dgm:cxn modelId="{EB4FAA60-9D96-4A4C-A4B1-6E3CAEB2004C}" type="presParOf" srcId="{52267391-6F3A-4765-A1D5-ACFE429C1040}" destId="{55F6C242-27F5-4749-8FFB-85127E8D6BE4}" srcOrd="2" destOrd="0" presId="urn:microsoft.com/office/officeart/2005/8/layout/default"/>
    <dgm:cxn modelId="{F53C93A2-FDD6-BA4B-A898-8856D9DBBB9A}" type="presParOf" srcId="{52267391-6F3A-4765-A1D5-ACFE429C1040}" destId="{95DBE03E-072E-406C-B533-EE05363B4C64}" srcOrd="3" destOrd="0" presId="urn:microsoft.com/office/officeart/2005/8/layout/default"/>
    <dgm:cxn modelId="{345530EF-2836-FF40-BD0E-42566ECB66C5}" type="presParOf" srcId="{52267391-6F3A-4765-A1D5-ACFE429C1040}" destId="{412C2AC5-AF50-44B1-B0F4-16CE6BB120CF}" srcOrd="4" destOrd="0" presId="urn:microsoft.com/office/officeart/2005/8/layout/default"/>
    <dgm:cxn modelId="{1575BDEE-AE1F-6843-A712-60D772D3CB0B}" type="presParOf" srcId="{52267391-6F3A-4765-A1D5-ACFE429C1040}" destId="{610D45DE-736B-4D8B-9E85-1653659AE4F0}" srcOrd="5" destOrd="0" presId="urn:microsoft.com/office/officeart/2005/8/layout/default"/>
    <dgm:cxn modelId="{896831BD-F2CA-EB4A-9232-8F8DC315D47E}" type="presParOf" srcId="{52267391-6F3A-4765-A1D5-ACFE429C1040}" destId="{AB3C6CB8-078A-4C74-9321-9E34A6627C4C}" srcOrd="6" destOrd="0" presId="urn:microsoft.com/office/officeart/2005/8/layout/default"/>
    <dgm:cxn modelId="{1A630715-C424-9240-AABA-4F9677F749F5}" type="presParOf" srcId="{52267391-6F3A-4765-A1D5-ACFE429C1040}" destId="{E2BC3299-C159-4A88-BF02-709B16192C5F}" srcOrd="7" destOrd="0" presId="urn:microsoft.com/office/officeart/2005/8/layout/default"/>
    <dgm:cxn modelId="{4DB4D83E-75A5-6C42-BF15-AB4DD84A323A}" type="presParOf" srcId="{52267391-6F3A-4765-A1D5-ACFE429C1040}" destId="{7F59B442-7E6C-458C-B713-8BA62BC48A05}" srcOrd="8" destOrd="0" presId="urn:microsoft.com/office/officeart/2005/8/layout/default"/>
  </dgm:cxnLst>
  <dgm:bg/>
  <dgm:whole/>
  <dgm:extLst>
    <a:ext uri="http://schemas.microsoft.com/office/drawing/2008/diagram">
      <dsp:dataModelExt xmlns="" xmlns:dsp="http://schemas.microsoft.com/office/drawing/2008/diagram" xmlns:a="http://schemas.openxmlformats.org/drawingml/2006/main" xmlns:dgm="http://schemas.openxmlformats.org/drawingml/2006/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1D6FCAA-7625-4BFF-838C-947BFFC7A671}" type="doc">
      <dgm:prSet loTypeId="urn:microsoft.com/office/officeart/2005/8/layout/vList2" loCatId="list" qsTypeId="urn:microsoft.com/office/officeart/2005/8/quickstyle/simple1" qsCatId="simple" csTypeId="urn:microsoft.com/office/officeart/2005/8/colors/colorful4" csCatId="colorful"/>
      <dgm:spPr/>
      <dgm:t>
        <a:bodyPr/>
        <a:lstStyle/>
        <a:p>
          <a:endParaRPr lang="en-US"/>
        </a:p>
      </dgm:t>
    </dgm:pt>
    <dgm:pt modelId="{C0271923-29E4-416C-8B62-8E5CAAA8BEF6}">
      <dgm:prSet/>
      <dgm:spPr/>
      <dgm:t>
        <a:bodyPr/>
        <a:lstStyle/>
        <a:p>
          <a:pPr algn="ctr" rtl="0"/>
          <a:r>
            <a:rPr lang="en-US" dirty="0" smtClean="0"/>
            <a:t>Complex buying behavior</a:t>
          </a:r>
          <a:endParaRPr lang="en-US" dirty="0"/>
        </a:p>
      </dgm:t>
    </dgm:pt>
    <dgm:pt modelId="{A41C8403-A274-4AD4-86E8-768D10A49EE4}" type="parTrans" cxnId="{7CC5564D-AE89-45A2-AE10-544A42141DA5}">
      <dgm:prSet/>
      <dgm:spPr/>
      <dgm:t>
        <a:bodyPr/>
        <a:lstStyle/>
        <a:p>
          <a:pPr algn="ctr"/>
          <a:endParaRPr lang="en-US"/>
        </a:p>
      </dgm:t>
    </dgm:pt>
    <dgm:pt modelId="{85127804-A673-4351-A289-A8D41D92BFF7}" type="sibTrans" cxnId="{7CC5564D-AE89-45A2-AE10-544A42141DA5}">
      <dgm:prSet/>
      <dgm:spPr/>
      <dgm:t>
        <a:bodyPr/>
        <a:lstStyle/>
        <a:p>
          <a:pPr algn="ctr"/>
          <a:endParaRPr lang="en-US"/>
        </a:p>
      </dgm:t>
    </dgm:pt>
    <dgm:pt modelId="{91C75786-FCFA-4955-8616-96C62DB81328}">
      <dgm:prSet/>
      <dgm:spPr/>
      <dgm:t>
        <a:bodyPr/>
        <a:lstStyle/>
        <a:p>
          <a:pPr algn="ctr" rtl="0"/>
          <a:r>
            <a:rPr lang="en-US" dirty="0" smtClean="0"/>
            <a:t>Dissonance-reducing buying behavior</a:t>
          </a:r>
          <a:endParaRPr lang="en-US" dirty="0"/>
        </a:p>
      </dgm:t>
    </dgm:pt>
    <dgm:pt modelId="{07315B0E-7C20-4F83-83C1-725421D519B4}" type="parTrans" cxnId="{B6E35F99-DFE8-4A84-8528-5EE2693A774F}">
      <dgm:prSet/>
      <dgm:spPr/>
      <dgm:t>
        <a:bodyPr/>
        <a:lstStyle/>
        <a:p>
          <a:pPr algn="ctr"/>
          <a:endParaRPr lang="en-US"/>
        </a:p>
      </dgm:t>
    </dgm:pt>
    <dgm:pt modelId="{ECE08A68-B651-4790-8B90-285D312ECE8C}" type="sibTrans" cxnId="{B6E35F99-DFE8-4A84-8528-5EE2693A774F}">
      <dgm:prSet/>
      <dgm:spPr/>
      <dgm:t>
        <a:bodyPr/>
        <a:lstStyle/>
        <a:p>
          <a:pPr algn="ctr"/>
          <a:endParaRPr lang="en-US"/>
        </a:p>
      </dgm:t>
    </dgm:pt>
    <dgm:pt modelId="{68F1E131-B923-4DDF-816C-73A924F13D2A}">
      <dgm:prSet/>
      <dgm:spPr/>
      <dgm:t>
        <a:bodyPr/>
        <a:lstStyle/>
        <a:p>
          <a:pPr algn="ctr" rtl="0"/>
          <a:r>
            <a:rPr lang="en-US" dirty="0" smtClean="0"/>
            <a:t>Habitual buying behavior</a:t>
          </a:r>
          <a:endParaRPr lang="en-US" dirty="0"/>
        </a:p>
      </dgm:t>
    </dgm:pt>
    <dgm:pt modelId="{FDEDCA28-9B85-4E5C-A50C-B5E767661BD0}" type="parTrans" cxnId="{57F1DADF-77DE-4968-90AB-161BBBEAFF67}">
      <dgm:prSet/>
      <dgm:spPr/>
      <dgm:t>
        <a:bodyPr/>
        <a:lstStyle/>
        <a:p>
          <a:pPr algn="ctr"/>
          <a:endParaRPr lang="en-US"/>
        </a:p>
      </dgm:t>
    </dgm:pt>
    <dgm:pt modelId="{F2688D9F-2775-43CB-AED8-EF6C8264A0D5}" type="sibTrans" cxnId="{57F1DADF-77DE-4968-90AB-161BBBEAFF67}">
      <dgm:prSet/>
      <dgm:spPr/>
      <dgm:t>
        <a:bodyPr/>
        <a:lstStyle/>
        <a:p>
          <a:pPr algn="ctr"/>
          <a:endParaRPr lang="en-US"/>
        </a:p>
      </dgm:t>
    </dgm:pt>
    <dgm:pt modelId="{5218F78E-1F1D-4E80-B52E-18810C3E5059}">
      <dgm:prSet/>
      <dgm:spPr/>
      <dgm:t>
        <a:bodyPr/>
        <a:lstStyle/>
        <a:p>
          <a:pPr algn="ctr" rtl="0"/>
          <a:r>
            <a:rPr lang="en-US" dirty="0" smtClean="0"/>
            <a:t>Variety-seeking buying behavior</a:t>
          </a:r>
          <a:endParaRPr lang="en-US" dirty="0"/>
        </a:p>
      </dgm:t>
    </dgm:pt>
    <dgm:pt modelId="{2D16C0A6-6A24-49AA-BC59-F6B782F3CD08}" type="parTrans" cxnId="{DB235C56-53BB-4C61-96C4-E6329A056B57}">
      <dgm:prSet/>
      <dgm:spPr/>
      <dgm:t>
        <a:bodyPr/>
        <a:lstStyle/>
        <a:p>
          <a:pPr algn="ctr"/>
          <a:endParaRPr lang="en-US"/>
        </a:p>
      </dgm:t>
    </dgm:pt>
    <dgm:pt modelId="{2ADF7AF1-B719-46F4-B36D-5BC008ED900C}" type="sibTrans" cxnId="{DB235C56-53BB-4C61-96C4-E6329A056B57}">
      <dgm:prSet/>
      <dgm:spPr/>
      <dgm:t>
        <a:bodyPr/>
        <a:lstStyle/>
        <a:p>
          <a:pPr algn="ctr"/>
          <a:endParaRPr lang="en-US"/>
        </a:p>
      </dgm:t>
    </dgm:pt>
    <dgm:pt modelId="{0D2C8AE0-E7A6-4B6F-9259-007B921CA3A8}" type="pres">
      <dgm:prSet presAssocID="{B1D6FCAA-7625-4BFF-838C-947BFFC7A671}" presName="linear" presStyleCnt="0">
        <dgm:presLayoutVars>
          <dgm:animLvl val="lvl"/>
          <dgm:resizeHandles val="exact"/>
        </dgm:presLayoutVars>
      </dgm:prSet>
      <dgm:spPr/>
      <dgm:t>
        <a:bodyPr/>
        <a:lstStyle/>
        <a:p>
          <a:endParaRPr lang="en-US"/>
        </a:p>
      </dgm:t>
    </dgm:pt>
    <dgm:pt modelId="{3D19A122-826E-4E0F-BD5C-BE56947F6C76}" type="pres">
      <dgm:prSet presAssocID="{C0271923-29E4-416C-8B62-8E5CAAA8BEF6}" presName="parentText" presStyleLbl="node1" presStyleIdx="0" presStyleCnt="4">
        <dgm:presLayoutVars>
          <dgm:chMax val="0"/>
          <dgm:bulletEnabled val="1"/>
        </dgm:presLayoutVars>
      </dgm:prSet>
      <dgm:spPr/>
      <dgm:t>
        <a:bodyPr/>
        <a:lstStyle/>
        <a:p>
          <a:endParaRPr lang="en-US"/>
        </a:p>
      </dgm:t>
    </dgm:pt>
    <dgm:pt modelId="{4A27624A-1CA8-4728-924F-F06ACCEFFDFF}" type="pres">
      <dgm:prSet presAssocID="{85127804-A673-4351-A289-A8D41D92BFF7}" presName="spacer" presStyleCnt="0"/>
      <dgm:spPr/>
      <dgm:t>
        <a:bodyPr/>
        <a:lstStyle/>
        <a:p>
          <a:endParaRPr lang="en-US"/>
        </a:p>
      </dgm:t>
    </dgm:pt>
    <dgm:pt modelId="{784BC4F4-AE23-4FC4-9FA8-772D6BBFA290}" type="pres">
      <dgm:prSet presAssocID="{91C75786-FCFA-4955-8616-96C62DB81328}" presName="parentText" presStyleLbl="node1" presStyleIdx="1" presStyleCnt="4">
        <dgm:presLayoutVars>
          <dgm:chMax val="0"/>
          <dgm:bulletEnabled val="1"/>
        </dgm:presLayoutVars>
      </dgm:prSet>
      <dgm:spPr/>
      <dgm:t>
        <a:bodyPr/>
        <a:lstStyle/>
        <a:p>
          <a:endParaRPr lang="en-US"/>
        </a:p>
      </dgm:t>
    </dgm:pt>
    <dgm:pt modelId="{B538D187-CD83-4015-8735-0679711A723E}" type="pres">
      <dgm:prSet presAssocID="{ECE08A68-B651-4790-8B90-285D312ECE8C}" presName="spacer" presStyleCnt="0"/>
      <dgm:spPr/>
      <dgm:t>
        <a:bodyPr/>
        <a:lstStyle/>
        <a:p>
          <a:endParaRPr lang="en-US"/>
        </a:p>
      </dgm:t>
    </dgm:pt>
    <dgm:pt modelId="{52F2FEBE-EA07-4E06-AA92-4DFC4745A1AC}" type="pres">
      <dgm:prSet presAssocID="{68F1E131-B923-4DDF-816C-73A924F13D2A}" presName="parentText" presStyleLbl="node1" presStyleIdx="2" presStyleCnt="4">
        <dgm:presLayoutVars>
          <dgm:chMax val="0"/>
          <dgm:bulletEnabled val="1"/>
        </dgm:presLayoutVars>
      </dgm:prSet>
      <dgm:spPr/>
      <dgm:t>
        <a:bodyPr/>
        <a:lstStyle/>
        <a:p>
          <a:endParaRPr lang="en-US"/>
        </a:p>
      </dgm:t>
    </dgm:pt>
    <dgm:pt modelId="{33BBD7D3-6474-493B-AF08-46CAA2C62B15}" type="pres">
      <dgm:prSet presAssocID="{F2688D9F-2775-43CB-AED8-EF6C8264A0D5}" presName="spacer" presStyleCnt="0"/>
      <dgm:spPr/>
      <dgm:t>
        <a:bodyPr/>
        <a:lstStyle/>
        <a:p>
          <a:endParaRPr lang="en-US"/>
        </a:p>
      </dgm:t>
    </dgm:pt>
    <dgm:pt modelId="{00F8E4BF-B9F1-486D-AD19-1C1412A8FEB2}" type="pres">
      <dgm:prSet presAssocID="{5218F78E-1F1D-4E80-B52E-18810C3E5059}" presName="parentText" presStyleLbl="node1" presStyleIdx="3" presStyleCnt="4">
        <dgm:presLayoutVars>
          <dgm:chMax val="0"/>
          <dgm:bulletEnabled val="1"/>
        </dgm:presLayoutVars>
      </dgm:prSet>
      <dgm:spPr/>
      <dgm:t>
        <a:bodyPr/>
        <a:lstStyle/>
        <a:p>
          <a:endParaRPr lang="en-US"/>
        </a:p>
      </dgm:t>
    </dgm:pt>
  </dgm:ptLst>
  <dgm:cxnLst>
    <dgm:cxn modelId="{9806F3C5-B3B2-5346-B7F3-91018BE2EB5C}" type="presOf" srcId="{91C75786-FCFA-4955-8616-96C62DB81328}" destId="{784BC4F4-AE23-4FC4-9FA8-772D6BBFA290}" srcOrd="0" destOrd="0" presId="urn:microsoft.com/office/officeart/2005/8/layout/vList2"/>
    <dgm:cxn modelId="{87CD267F-A203-4D40-9072-8DA5C496C6D5}" type="presOf" srcId="{5218F78E-1F1D-4E80-B52E-18810C3E5059}" destId="{00F8E4BF-B9F1-486D-AD19-1C1412A8FEB2}" srcOrd="0" destOrd="0" presId="urn:microsoft.com/office/officeart/2005/8/layout/vList2"/>
    <dgm:cxn modelId="{7CC5564D-AE89-45A2-AE10-544A42141DA5}" srcId="{B1D6FCAA-7625-4BFF-838C-947BFFC7A671}" destId="{C0271923-29E4-416C-8B62-8E5CAAA8BEF6}" srcOrd="0" destOrd="0" parTransId="{A41C8403-A274-4AD4-86E8-768D10A49EE4}" sibTransId="{85127804-A673-4351-A289-A8D41D92BFF7}"/>
    <dgm:cxn modelId="{0F2C3CC7-2F55-2949-8885-DD6E2AB1A59B}" type="presOf" srcId="{C0271923-29E4-416C-8B62-8E5CAAA8BEF6}" destId="{3D19A122-826E-4E0F-BD5C-BE56947F6C76}" srcOrd="0" destOrd="0" presId="urn:microsoft.com/office/officeart/2005/8/layout/vList2"/>
    <dgm:cxn modelId="{B6E35F99-DFE8-4A84-8528-5EE2693A774F}" srcId="{B1D6FCAA-7625-4BFF-838C-947BFFC7A671}" destId="{91C75786-FCFA-4955-8616-96C62DB81328}" srcOrd="1" destOrd="0" parTransId="{07315B0E-7C20-4F83-83C1-725421D519B4}" sibTransId="{ECE08A68-B651-4790-8B90-285D312ECE8C}"/>
    <dgm:cxn modelId="{DB235C56-53BB-4C61-96C4-E6329A056B57}" srcId="{B1D6FCAA-7625-4BFF-838C-947BFFC7A671}" destId="{5218F78E-1F1D-4E80-B52E-18810C3E5059}" srcOrd="3" destOrd="0" parTransId="{2D16C0A6-6A24-49AA-BC59-F6B782F3CD08}" sibTransId="{2ADF7AF1-B719-46F4-B36D-5BC008ED900C}"/>
    <dgm:cxn modelId="{57F1DADF-77DE-4968-90AB-161BBBEAFF67}" srcId="{B1D6FCAA-7625-4BFF-838C-947BFFC7A671}" destId="{68F1E131-B923-4DDF-816C-73A924F13D2A}" srcOrd="2" destOrd="0" parTransId="{FDEDCA28-9B85-4E5C-A50C-B5E767661BD0}" sibTransId="{F2688D9F-2775-43CB-AED8-EF6C8264A0D5}"/>
    <dgm:cxn modelId="{40BD896D-AE79-D94D-82C1-0536D5CB049A}" type="presOf" srcId="{68F1E131-B923-4DDF-816C-73A924F13D2A}" destId="{52F2FEBE-EA07-4E06-AA92-4DFC4745A1AC}" srcOrd="0" destOrd="0" presId="urn:microsoft.com/office/officeart/2005/8/layout/vList2"/>
    <dgm:cxn modelId="{0A986C50-1F2B-F147-B370-416EC1A7C579}" type="presOf" srcId="{B1D6FCAA-7625-4BFF-838C-947BFFC7A671}" destId="{0D2C8AE0-E7A6-4B6F-9259-007B921CA3A8}" srcOrd="0" destOrd="0" presId="urn:microsoft.com/office/officeart/2005/8/layout/vList2"/>
    <dgm:cxn modelId="{FD0CA051-4D12-334C-9B41-C20286230165}" type="presParOf" srcId="{0D2C8AE0-E7A6-4B6F-9259-007B921CA3A8}" destId="{3D19A122-826E-4E0F-BD5C-BE56947F6C76}" srcOrd="0" destOrd="0" presId="urn:microsoft.com/office/officeart/2005/8/layout/vList2"/>
    <dgm:cxn modelId="{0C5B1F92-9C0D-D340-82D4-850FA09A7B55}" type="presParOf" srcId="{0D2C8AE0-E7A6-4B6F-9259-007B921CA3A8}" destId="{4A27624A-1CA8-4728-924F-F06ACCEFFDFF}" srcOrd="1" destOrd="0" presId="urn:microsoft.com/office/officeart/2005/8/layout/vList2"/>
    <dgm:cxn modelId="{93FC0BF1-505C-2847-B6F8-239340FF775B}" type="presParOf" srcId="{0D2C8AE0-E7A6-4B6F-9259-007B921CA3A8}" destId="{784BC4F4-AE23-4FC4-9FA8-772D6BBFA290}" srcOrd="2" destOrd="0" presId="urn:microsoft.com/office/officeart/2005/8/layout/vList2"/>
    <dgm:cxn modelId="{A128BEFB-7438-9149-BF25-76979BBB33F3}" type="presParOf" srcId="{0D2C8AE0-E7A6-4B6F-9259-007B921CA3A8}" destId="{B538D187-CD83-4015-8735-0679711A723E}" srcOrd="3" destOrd="0" presId="urn:microsoft.com/office/officeart/2005/8/layout/vList2"/>
    <dgm:cxn modelId="{D9B11BDC-7F9F-F34C-8366-BA1089E2A468}" type="presParOf" srcId="{0D2C8AE0-E7A6-4B6F-9259-007B921CA3A8}" destId="{52F2FEBE-EA07-4E06-AA92-4DFC4745A1AC}" srcOrd="4" destOrd="0" presId="urn:microsoft.com/office/officeart/2005/8/layout/vList2"/>
    <dgm:cxn modelId="{C0080B25-28EF-2240-937F-B5B3412FDA42}" type="presParOf" srcId="{0D2C8AE0-E7A6-4B6F-9259-007B921CA3A8}" destId="{33BBD7D3-6474-493B-AF08-46CAA2C62B15}" srcOrd="5" destOrd="0" presId="urn:microsoft.com/office/officeart/2005/8/layout/vList2"/>
    <dgm:cxn modelId="{A635B6B6-0DCD-5343-B8C6-7CED931D191A}" type="presParOf" srcId="{0D2C8AE0-E7A6-4B6F-9259-007B921CA3A8}" destId="{00F8E4BF-B9F1-486D-AD19-1C1412A8FEB2}" srcOrd="6" destOrd="0" presId="urn:microsoft.com/office/officeart/2005/8/layout/vList2"/>
  </dgm:cxnLst>
  <dgm:bg/>
  <dgm:whole/>
  <dgm:extLst>
    <a:ext uri="http://schemas.microsoft.com/office/drawing/2008/diagram">
      <dsp:dataModelExt xmlns="" xmlns:dsp="http://schemas.microsoft.com/office/drawing/2008/diagram" xmlns:a="http://schemas.openxmlformats.org/drawingml/2006/main" xmlns:dgm="http://schemas.openxmlformats.org/drawingml/2006/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BF29FC3-47B5-4AFC-AE93-A51998B3FFC6}" type="doc">
      <dgm:prSet loTypeId="urn:microsoft.com/office/officeart/2005/8/layout/process1" loCatId="process" qsTypeId="urn:microsoft.com/office/officeart/2005/8/quickstyle/simple1" qsCatId="simple" csTypeId="urn:microsoft.com/office/officeart/2005/8/colors/colorful5" csCatId="colorful" phldr="1"/>
      <dgm:spPr/>
    </dgm:pt>
    <dgm:pt modelId="{FEED0771-E7E0-4B2D-AE9B-6B326DBEF429}">
      <dgm:prSet phldrT="[Text]" custT="1"/>
      <dgm:spPr/>
      <dgm:t>
        <a:bodyPr/>
        <a:lstStyle/>
        <a:p>
          <a:r>
            <a:rPr lang="en-US" sz="2000" b="1" dirty="0" smtClean="0">
              <a:solidFill>
                <a:schemeClr val="tx1"/>
              </a:solidFill>
            </a:rPr>
            <a:t>Awareness </a:t>
          </a:r>
          <a:endParaRPr lang="en-US" sz="2000" b="1" dirty="0">
            <a:solidFill>
              <a:schemeClr val="tx1"/>
            </a:solidFill>
          </a:endParaRPr>
        </a:p>
      </dgm:t>
    </dgm:pt>
    <dgm:pt modelId="{155FC9A0-7809-45E7-A9FD-345AEBD08503}" type="parTrans" cxnId="{02F6300B-02F9-4D8C-9EFD-37D1180949FE}">
      <dgm:prSet/>
      <dgm:spPr/>
      <dgm:t>
        <a:bodyPr/>
        <a:lstStyle/>
        <a:p>
          <a:endParaRPr lang="en-US" sz="2800" b="1">
            <a:solidFill>
              <a:schemeClr val="tx1"/>
            </a:solidFill>
          </a:endParaRPr>
        </a:p>
      </dgm:t>
    </dgm:pt>
    <dgm:pt modelId="{A8CB1857-81E4-4F3B-8241-282BE24433D0}" type="sibTrans" cxnId="{02F6300B-02F9-4D8C-9EFD-37D1180949FE}">
      <dgm:prSet custT="1"/>
      <dgm:spPr/>
      <dgm:t>
        <a:bodyPr/>
        <a:lstStyle/>
        <a:p>
          <a:endParaRPr lang="en-US" sz="1800" b="1" dirty="0">
            <a:solidFill>
              <a:schemeClr val="tx1"/>
            </a:solidFill>
          </a:endParaRPr>
        </a:p>
      </dgm:t>
    </dgm:pt>
    <dgm:pt modelId="{03195555-46BD-4A54-A4DF-CF83681EC12D}">
      <dgm:prSet custT="1"/>
      <dgm:spPr/>
      <dgm:t>
        <a:bodyPr/>
        <a:lstStyle/>
        <a:p>
          <a:r>
            <a:rPr lang="en-US" sz="2000" b="1" dirty="0" smtClean="0">
              <a:solidFill>
                <a:schemeClr val="tx1"/>
              </a:solidFill>
            </a:rPr>
            <a:t>Interest</a:t>
          </a:r>
        </a:p>
      </dgm:t>
    </dgm:pt>
    <dgm:pt modelId="{C728D58F-59B5-4E38-ABC6-9A8A1E6733EB}" type="parTrans" cxnId="{7195B078-CB23-4D52-9564-4F716A002B52}">
      <dgm:prSet/>
      <dgm:spPr/>
      <dgm:t>
        <a:bodyPr/>
        <a:lstStyle/>
        <a:p>
          <a:endParaRPr lang="en-US" sz="2800" b="1">
            <a:solidFill>
              <a:schemeClr val="tx1"/>
            </a:solidFill>
          </a:endParaRPr>
        </a:p>
      </dgm:t>
    </dgm:pt>
    <dgm:pt modelId="{55AD4BA5-E649-4BC1-8C1D-5A15F2FB2E01}" type="sibTrans" cxnId="{7195B078-CB23-4D52-9564-4F716A002B52}">
      <dgm:prSet custT="1"/>
      <dgm:spPr/>
      <dgm:t>
        <a:bodyPr/>
        <a:lstStyle/>
        <a:p>
          <a:endParaRPr lang="en-US" sz="1800" b="1" dirty="0">
            <a:solidFill>
              <a:schemeClr val="tx1"/>
            </a:solidFill>
          </a:endParaRPr>
        </a:p>
      </dgm:t>
    </dgm:pt>
    <dgm:pt modelId="{7CC97A35-F124-4271-A4F9-EB1920FAAB1B}">
      <dgm:prSet custT="1"/>
      <dgm:spPr/>
      <dgm:t>
        <a:bodyPr/>
        <a:lstStyle/>
        <a:p>
          <a:r>
            <a:rPr lang="en-US" sz="2000" b="1" dirty="0" smtClean="0">
              <a:solidFill>
                <a:schemeClr val="tx1"/>
              </a:solidFill>
            </a:rPr>
            <a:t>Evaluation</a:t>
          </a:r>
        </a:p>
      </dgm:t>
    </dgm:pt>
    <dgm:pt modelId="{00B7793A-A265-4CF7-B561-4F706DE24006}" type="parTrans" cxnId="{3A79B949-9F04-4528-91D5-1B45A9C2707F}">
      <dgm:prSet/>
      <dgm:spPr/>
      <dgm:t>
        <a:bodyPr/>
        <a:lstStyle/>
        <a:p>
          <a:endParaRPr lang="en-US" sz="2800" b="1">
            <a:solidFill>
              <a:schemeClr val="tx1"/>
            </a:solidFill>
          </a:endParaRPr>
        </a:p>
      </dgm:t>
    </dgm:pt>
    <dgm:pt modelId="{D0865ADD-6495-46B9-A8D3-AD104F46B8C5}" type="sibTrans" cxnId="{3A79B949-9F04-4528-91D5-1B45A9C2707F}">
      <dgm:prSet custT="1"/>
      <dgm:spPr/>
      <dgm:t>
        <a:bodyPr/>
        <a:lstStyle/>
        <a:p>
          <a:endParaRPr lang="en-US" sz="1800" b="1" dirty="0">
            <a:solidFill>
              <a:schemeClr val="tx1"/>
            </a:solidFill>
          </a:endParaRPr>
        </a:p>
      </dgm:t>
    </dgm:pt>
    <dgm:pt modelId="{A1060467-59A7-4D94-A9FD-AC86DD8989FD}">
      <dgm:prSet custT="1"/>
      <dgm:spPr/>
      <dgm:t>
        <a:bodyPr/>
        <a:lstStyle/>
        <a:p>
          <a:r>
            <a:rPr lang="en-US" sz="2000" b="1" dirty="0" smtClean="0">
              <a:solidFill>
                <a:schemeClr val="tx1"/>
              </a:solidFill>
            </a:rPr>
            <a:t>Trial</a:t>
          </a:r>
        </a:p>
      </dgm:t>
    </dgm:pt>
    <dgm:pt modelId="{8AE0138A-F525-4F2B-A392-CCDB4943BF00}" type="parTrans" cxnId="{9D1D1026-28A1-4312-914F-FB074E880AF3}">
      <dgm:prSet/>
      <dgm:spPr/>
      <dgm:t>
        <a:bodyPr/>
        <a:lstStyle/>
        <a:p>
          <a:endParaRPr lang="en-US" sz="2800" b="1">
            <a:solidFill>
              <a:schemeClr val="tx1"/>
            </a:solidFill>
          </a:endParaRPr>
        </a:p>
      </dgm:t>
    </dgm:pt>
    <dgm:pt modelId="{65A22D79-5180-4FD9-A2D3-1E6EC6A46A8D}" type="sibTrans" cxnId="{9D1D1026-28A1-4312-914F-FB074E880AF3}">
      <dgm:prSet custT="1"/>
      <dgm:spPr/>
      <dgm:t>
        <a:bodyPr/>
        <a:lstStyle/>
        <a:p>
          <a:endParaRPr lang="en-US" sz="1800" b="1" dirty="0">
            <a:solidFill>
              <a:schemeClr val="tx1"/>
            </a:solidFill>
          </a:endParaRPr>
        </a:p>
      </dgm:t>
    </dgm:pt>
    <dgm:pt modelId="{CC2C90FB-B80D-40A1-9053-98CA348D2A1B}">
      <dgm:prSet custT="1"/>
      <dgm:spPr/>
      <dgm:t>
        <a:bodyPr/>
        <a:lstStyle/>
        <a:p>
          <a:r>
            <a:rPr lang="en-US" sz="2000" b="1" dirty="0" smtClean="0">
              <a:solidFill>
                <a:schemeClr val="tx1"/>
              </a:solidFill>
            </a:rPr>
            <a:t>Adoption</a:t>
          </a:r>
        </a:p>
      </dgm:t>
    </dgm:pt>
    <dgm:pt modelId="{DEE52866-3ACF-4122-92B5-D97EF5B138A8}" type="parTrans" cxnId="{EB19F13E-9D65-4FD8-AEF0-257F34F10F5D}">
      <dgm:prSet/>
      <dgm:spPr/>
      <dgm:t>
        <a:bodyPr/>
        <a:lstStyle/>
        <a:p>
          <a:endParaRPr lang="en-US" sz="2800" b="1">
            <a:solidFill>
              <a:schemeClr val="tx1"/>
            </a:solidFill>
          </a:endParaRPr>
        </a:p>
      </dgm:t>
    </dgm:pt>
    <dgm:pt modelId="{4E1931C2-847C-44D2-AFDD-A6A27E5E03C7}" type="sibTrans" cxnId="{EB19F13E-9D65-4FD8-AEF0-257F34F10F5D}">
      <dgm:prSet/>
      <dgm:spPr/>
      <dgm:t>
        <a:bodyPr/>
        <a:lstStyle/>
        <a:p>
          <a:endParaRPr lang="en-US" sz="2800" b="1">
            <a:solidFill>
              <a:schemeClr val="tx1"/>
            </a:solidFill>
          </a:endParaRPr>
        </a:p>
      </dgm:t>
    </dgm:pt>
    <dgm:pt modelId="{BE88F0DB-B381-47C3-B507-4715086E8ABC}" type="pres">
      <dgm:prSet presAssocID="{DBF29FC3-47B5-4AFC-AE93-A51998B3FFC6}" presName="Name0" presStyleCnt="0">
        <dgm:presLayoutVars>
          <dgm:dir/>
          <dgm:resizeHandles val="exact"/>
        </dgm:presLayoutVars>
      </dgm:prSet>
      <dgm:spPr/>
    </dgm:pt>
    <dgm:pt modelId="{3A5FA3E6-0C12-48B3-8A03-E7CC2055218E}" type="pres">
      <dgm:prSet presAssocID="{FEED0771-E7E0-4B2D-AE9B-6B326DBEF429}" presName="node" presStyleLbl="node1" presStyleIdx="0" presStyleCnt="5" custScaleX="157153" custScaleY="109077">
        <dgm:presLayoutVars>
          <dgm:bulletEnabled val="1"/>
        </dgm:presLayoutVars>
      </dgm:prSet>
      <dgm:spPr/>
      <dgm:t>
        <a:bodyPr/>
        <a:lstStyle/>
        <a:p>
          <a:endParaRPr lang="en-US"/>
        </a:p>
      </dgm:t>
    </dgm:pt>
    <dgm:pt modelId="{909F5FD2-F476-45E3-A772-D21A58383A76}" type="pres">
      <dgm:prSet presAssocID="{A8CB1857-81E4-4F3B-8241-282BE24433D0}" presName="sibTrans" presStyleLbl="sibTrans2D1" presStyleIdx="0" presStyleCnt="4"/>
      <dgm:spPr/>
      <dgm:t>
        <a:bodyPr/>
        <a:lstStyle/>
        <a:p>
          <a:endParaRPr lang="en-US"/>
        </a:p>
      </dgm:t>
    </dgm:pt>
    <dgm:pt modelId="{0A5907B9-B809-4026-B9FD-91F58C7C07B6}" type="pres">
      <dgm:prSet presAssocID="{A8CB1857-81E4-4F3B-8241-282BE24433D0}" presName="connectorText" presStyleLbl="sibTrans2D1" presStyleIdx="0" presStyleCnt="4"/>
      <dgm:spPr/>
      <dgm:t>
        <a:bodyPr/>
        <a:lstStyle/>
        <a:p>
          <a:endParaRPr lang="en-US"/>
        </a:p>
      </dgm:t>
    </dgm:pt>
    <dgm:pt modelId="{A884C394-D2A0-4F48-9969-6B2F5E76CEDE}" type="pres">
      <dgm:prSet presAssocID="{03195555-46BD-4A54-A4DF-CF83681EC12D}" presName="node" presStyleLbl="node1" presStyleIdx="1" presStyleCnt="5" custScaleX="122584" custScaleY="104567">
        <dgm:presLayoutVars>
          <dgm:bulletEnabled val="1"/>
        </dgm:presLayoutVars>
      </dgm:prSet>
      <dgm:spPr/>
      <dgm:t>
        <a:bodyPr/>
        <a:lstStyle/>
        <a:p>
          <a:endParaRPr lang="en-US"/>
        </a:p>
      </dgm:t>
    </dgm:pt>
    <dgm:pt modelId="{E381A78E-867E-43E1-BD92-30C6DB2AF4D5}" type="pres">
      <dgm:prSet presAssocID="{55AD4BA5-E649-4BC1-8C1D-5A15F2FB2E01}" presName="sibTrans" presStyleLbl="sibTrans2D1" presStyleIdx="1" presStyleCnt="4"/>
      <dgm:spPr/>
      <dgm:t>
        <a:bodyPr/>
        <a:lstStyle/>
        <a:p>
          <a:endParaRPr lang="en-US"/>
        </a:p>
      </dgm:t>
    </dgm:pt>
    <dgm:pt modelId="{35146EC8-6F80-4170-B704-6385AA59972A}" type="pres">
      <dgm:prSet presAssocID="{55AD4BA5-E649-4BC1-8C1D-5A15F2FB2E01}" presName="connectorText" presStyleLbl="sibTrans2D1" presStyleIdx="1" presStyleCnt="4"/>
      <dgm:spPr/>
      <dgm:t>
        <a:bodyPr/>
        <a:lstStyle/>
        <a:p>
          <a:endParaRPr lang="en-US"/>
        </a:p>
      </dgm:t>
    </dgm:pt>
    <dgm:pt modelId="{8E9B6257-8C68-477C-AC98-A60E5BBE9FED}" type="pres">
      <dgm:prSet presAssocID="{7CC97A35-F124-4271-A4F9-EB1920FAAB1B}" presName="node" presStyleLbl="node1" presStyleIdx="2" presStyleCnt="5" custScaleX="155927" custScaleY="109072">
        <dgm:presLayoutVars>
          <dgm:bulletEnabled val="1"/>
        </dgm:presLayoutVars>
      </dgm:prSet>
      <dgm:spPr/>
      <dgm:t>
        <a:bodyPr/>
        <a:lstStyle/>
        <a:p>
          <a:endParaRPr lang="en-US"/>
        </a:p>
      </dgm:t>
    </dgm:pt>
    <dgm:pt modelId="{3027865A-F5B8-423B-B3AB-8C856C8C6C93}" type="pres">
      <dgm:prSet presAssocID="{D0865ADD-6495-46B9-A8D3-AD104F46B8C5}" presName="sibTrans" presStyleLbl="sibTrans2D1" presStyleIdx="2" presStyleCnt="4"/>
      <dgm:spPr/>
      <dgm:t>
        <a:bodyPr/>
        <a:lstStyle/>
        <a:p>
          <a:endParaRPr lang="en-US"/>
        </a:p>
      </dgm:t>
    </dgm:pt>
    <dgm:pt modelId="{45CB9EA7-216F-44FB-AAC1-217E07AACE3B}" type="pres">
      <dgm:prSet presAssocID="{D0865ADD-6495-46B9-A8D3-AD104F46B8C5}" presName="connectorText" presStyleLbl="sibTrans2D1" presStyleIdx="2" presStyleCnt="4"/>
      <dgm:spPr/>
      <dgm:t>
        <a:bodyPr/>
        <a:lstStyle/>
        <a:p>
          <a:endParaRPr lang="en-US"/>
        </a:p>
      </dgm:t>
    </dgm:pt>
    <dgm:pt modelId="{D4E1AF49-FE61-437B-8797-E23E0967D8EB}" type="pres">
      <dgm:prSet presAssocID="{A1060467-59A7-4D94-A9FD-AC86DD8989FD}" presName="node" presStyleLbl="node1" presStyleIdx="3" presStyleCnt="5">
        <dgm:presLayoutVars>
          <dgm:bulletEnabled val="1"/>
        </dgm:presLayoutVars>
      </dgm:prSet>
      <dgm:spPr/>
      <dgm:t>
        <a:bodyPr/>
        <a:lstStyle/>
        <a:p>
          <a:endParaRPr lang="en-US"/>
        </a:p>
      </dgm:t>
    </dgm:pt>
    <dgm:pt modelId="{BCC64161-1623-4D29-949D-5C1CD873D4B3}" type="pres">
      <dgm:prSet presAssocID="{65A22D79-5180-4FD9-A2D3-1E6EC6A46A8D}" presName="sibTrans" presStyleLbl="sibTrans2D1" presStyleIdx="3" presStyleCnt="4"/>
      <dgm:spPr/>
      <dgm:t>
        <a:bodyPr/>
        <a:lstStyle/>
        <a:p>
          <a:endParaRPr lang="en-US"/>
        </a:p>
      </dgm:t>
    </dgm:pt>
    <dgm:pt modelId="{AA4062D1-8B24-44A4-90E2-061A613D413F}" type="pres">
      <dgm:prSet presAssocID="{65A22D79-5180-4FD9-A2D3-1E6EC6A46A8D}" presName="connectorText" presStyleLbl="sibTrans2D1" presStyleIdx="3" presStyleCnt="4"/>
      <dgm:spPr/>
      <dgm:t>
        <a:bodyPr/>
        <a:lstStyle/>
        <a:p>
          <a:endParaRPr lang="en-US"/>
        </a:p>
      </dgm:t>
    </dgm:pt>
    <dgm:pt modelId="{A4851837-6FAE-4F8F-8C17-5C01A533F828}" type="pres">
      <dgm:prSet presAssocID="{CC2C90FB-B80D-40A1-9053-98CA348D2A1B}" presName="node" presStyleLbl="node1" presStyleIdx="4" presStyleCnt="5" custScaleX="153283" custScaleY="110430">
        <dgm:presLayoutVars>
          <dgm:bulletEnabled val="1"/>
        </dgm:presLayoutVars>
      </dgm:prSet>
      <dgm:spPr/>
      <dgm:t>
        <a:bodyPr/>
        <a:lstStyle/>
        <a:p>
          <a:endParaRPr lang="en-US"/>
        </a:p>
      </dgm:t>
    </dgm:pt>
  </dgm:ptLst>
  <dgm:cxnLst>
    <dgm:cxn modelId="{64468EBD-F2A4-2A47-BDAB-91DE36FF43CF}" type="presOf" srcId="{65A22D79-5180-4FD9-A2D3-1E6EC6A46A8D}" destId="{BCC64161-1623-4D29-949D-5C1CD873D4B3}" srcOrd="0" destOrd="0" presId="urn:microsoft.com/office/officeart/2005/8/layout/process1"/>
    <dgm:cxn modelId="{79291CA2-A644-0F40-A2F3-212CF411CAD4}" type="presOf" srcId="{DBF29FC3-47B5-4AFC-AE93-A51998B3FFC6}" destId="{BE88F0DB-B381-47C3-B507-4715086E8ABC}" srcOrd="0" destOrd="0" presId="urn:microsoft.com/office/officeart/2005/8/layout/process1"/>
    <dgm:cxn modelId="{7E021361-7703-FD43-A09C-D424C61F1662}" type="presOf" srcId="{A1060467-59A7-4D94-A9FD-AC86DD8989FD}" destId="{D4E1AF49-FE61-437B-8797-E23E0967D8EB}" srcOrd="0" destOrd="0" presId="urn:microsoft.com/office/officeart/2005/8/layout/process1"/>
    <dgm:cxn modelId="{5D24ABB0-A22F-D443-97BF-CD3C0BB62865}" type="presOf" srcId="{7CC97A35-F124-4271-A4F9-EB1920FAAB1B}" destId="{8E9B6257-8C68-477C-AC98-A60E5BBE9FED}" srcOrd="0" destOrd="0" presId="urn:microsoft.com/office/officeart/2005/8/layout/process1"/>
    <dgm:cxn modelId="{4AF25D0E-EBB3-5B4C-940F-68133FE95546}" type="presOf" srcId="{CC2C90FB-B80D-40A1-9053-98CA348D2A1B}" destId="{A4851837-6FAE-4F8F-8C17-5C01A533F828}" srcOrd="0" destOrd="0" presId="urn:microsoft.com/office/officeart/2005/8/layout/process1"/>
    <dgm:cxn modelId="{BBFB0E6A-D55E-9344-B409-5854A8B3FCFF}" type="presOf" srcId="{55AD4BA5-E649-4BC1-8C1D-5A15F2FB2E01}" destId="{35146EC8-6F80-4170-B704-6385AA59972A}" srcOrd="1" destOrd="0" presId="urn:microsoft.com/office/officeart/2005/8/layout/process1"/>
    <dgm:cxn modelId="{763713B5-447A-3545-B80A-8192073FDD43}" type="presOf" srcId="{D0865ADD-6495-46B9-A8D3-AD104F46B8C5}" destId="{3027865A-F5B8-423B-B3AB-8C856C8C6C93}" srcOrd="0" destOrd="0" presId="urn:microsoft.com/office/officeart/2005/8/layout/process1"/>
    <dgm:cxn modelId="{E927842E-1C5B-FA49-B09A-4F1AC561C942}" type="presOf" srcId="{03195555-46BD-4A54-A4DF-CF83681EC12D}" destId="{A884C394-D2A0-4F48-9969-6B2F5E76CEDE}" srcOrd="0" destOrd="0" presId="urn:microsoft.com/office/officeart/2005/8/layout/process1"/>
    <dgm:cxn modelId="{7195B078-CB23-4D52-9564-4F716A002B52}" srcId="{DBF29FC3-47B5-4AFC-AE93-A51998B3FFC6}" destId="{03195555-46BD-4A54-A4DF-CF83681EC12D}" srcOrd="1" destOrd="0" parTransId="{C728D58F-59B5-4E38-ABC6-9A8A1E6733EB}" sibTransId="{55AD4BA5-E649-4BC1-8C1D-5A15F2FB2E01}"/>
    <dgm:cxn modelId="{0CF32679-9815-0B4B-843A-2256C638222B}" type="presOf" srcId="{FEED0771-E7E0-4B2D-AE9B-6B326DBEF429}" destId="{3A5FA3E6-0C12-48B3-8A03-E7CC2055218E}" srcOrd="0" destOrd="0" presId="urn:microsoft.com/office/officeart/2005/8/layout/process1"/>
    <dgm:cxn modelId="{3A79B949-9F04-4528-91D5-1B45A9C2707F}" srcId="{DBF29FC3-47B5-4AFC-AE93-A51998B3FFC6}" destId="{7CC97A35-F124-4271-A4F9-EB1920FAAB1B}" srcOrd="2" destOrd="0" parTransId="{00B7793A-A265-4CF7-B561-4F706DE24006}" sibTransId="{D0865ADD-6495-46B9-A8D3-AD104F46B8C5}"/>
    <dgm:cxn modelId="{DA213650-5EFA-C34A-B89C-5BDAC3941B2F}" type="presOf" srcId="{A8CB1857-81E4-4F3B-8241-282BE24433D0}" destId="{0A5907B9-B809-4026-B9FD-91F58C7C07B6}" srcOrd="1" destOrd="0" presId="urn:microsoft.com/office/officeart/2005/8/layout/process1"/>
    <dgm:cxn modelId="{02F6300B-02F9-4D8C-9EFD-37D1180949FE}" srcId="{DBF29FC3-47B5-4AFC-AE93-A51998B3FFC6}" destId="{FEED0771-E7E0-4B2D-AE9B-6B326DBEF429}" srcOrd="0" destOrd="0" parTransId="{155FC9A0-7809-45E7-A9FD-345AEBD08503}" sibTransId="{A8CB1857-81E4-4F3B-8241-282BE24433D0}"/>
    <dgm:cxn modelId="{67894D1B-FD66-814B-98A7-BF51CCA001D1}" type="presOf" srcId="{A8CB1857-81E4-4F3B-8241-282BE24433D0}" destId="{909F5FD2-F476-45E3-A772-D21A58383A76}" srcOrd="0" destOrd="0" presId="urn:microsoft.com/office/officeart/2005/8/layout/process1"/>
    <dgm:cxn modelId="{EF25980A-C7F1-BF4B-9057-15DE3524B6C8}" type="presOf" srcId="{55AD4BA5-E649-4BC1-8C1D-5A15F2FB2E01}" destId="{E381A78E-867E-43E1-BD92-30C6DB2AF4D5}" srcOrd="0" destOrd="0" presId="urn:microsoft.com/office/officeart/2005/8/layout/process1"/>
    <dgm:cxn modelId="{9D1D1026-28A1-4312-914F-FB074E880AF3}" srcId="{DBF29FC3-47B5-4AFC-AE93-A51998B3FFC6}" destId="{A1060467-59A7-4D94-A9FD-AC86DD8989FD}" srcOrd="3" destOrd="0" parTransId="{8AE0138A-F525-4F2B-A392-CCDB4943BF00}" sibTransId="{65A22D79-5180-4FD9-A2D3-1E6EC6A46A8D}"/>
    <dgm:cxn modelId="{3F3ECDF8-9FC6-3F4C-B506-9A6858518E85}" type="presOf" srcId="{65A22D79-5180-4FD9-A2D3-1E6EC6A46A8D}" destId="{AA4062D1-8B24-44A4-90E2-061A613D413F}" srcOrd="1" destOrd="0" presId="urn:microsoft.com/office/officeart/2005/8/layout/process1"/>
    <dgm:cxn modelId="{8A1F5DC3-B94E-0C4F-8AD3-086AE6D6FA8E}" type="presOf" srcId="{D0865ADD-6495-46B9-A8D3-AD104F46B8C5}" destId="{45CB9EA7-216F-44FB-AAC1-217E07AACE3B}" srcOrd="1" destOrd="0" presId="urn:microsoft.com/office/officeart/2005/8/layout/process1"/>
    <dgm:cxn modelId="{EB19F13E-9D65-4FD8-AEF0-257F34F10F5D}" srcId="{DBF29FC3-47B5-4AFC-AE93-A51998B3FFC6}" destId="{CC2C90FB-B80D-40A1-9053-98CA348D2A1B}" srcOrd="4" destOrd="0" parTransId="{DEE52866-3ACF-4122-92B5-D97EF5B138A8}" sibTransId="{4E1931C2-847C-44D2-AFDD-A6A27E5E03C7}"/>
    <dgm:cxn modelId="{76D5BB17-56B9-F14B-AABF-66DE460B78C2}" type="presParOf" srcId="{BE88F0DB-B381-47C3-B507-4715086E8ABC}" destId="{3A5FA3E6-0C12-48B3-8A03-E7CC2055218E}" srcOrd="0" destOrd="0" presId="urn:microsoft.com/office/officeart/2005/8/layout/process1"/>
    <dgm:cxn modelId="{6588855E-767A-9144-A3D7-B71B6D729388}" type="presParOf" srcId="{BE88F0DB-B381-47C3-B507-4715086E8ABC}" destId="{909F5FD2-F476-45E3-A772-D21A58383A76}" srcOrd="1" destOrd="0" presId="urn:microsoft.com/office/officeart/2005/8/layout/process1"/>
    <dgm:cxn modelId="{EB944090-2014-A543-B21B-55A8B70C6083}" type="presParOf" srcId="{909F5FD2-F476-45E3-A772-D21A58383A76}" destId="{0A5907B9-B809-4026-B9FD-91F58C7C07B6}" srcOrd="0" destOrd="0" presId="urn:microsoft.com/office/officeart/2005/8/layout/process1"/>
    <dgm:cxn modelId="{F5976A19-3E7C-A946-9595-9606299AA951}" type="presParOf" srcId="{BE88F0DB-B381-47C3-B507-4715086E8ABC}" destId="{A884C394-D2A0-4F48-9969-6B2F5E76CEDE}" srcOrd="2" destOrd="0" presId="urn:microsoft.com/office/officeart/2005/8/layout/process1"/>
    <dgm:cxn modelId="{98F67728-A366-BA45-A8CB-16BFDD7F0912}" type="presParOf" srcId="{BE88F0DB-B381-47C3-B507-4715086E8ABC}" destId="{E381A78E-867E-43E1-BD92-30C6DB2AF4D5}" srcOrd="3" destOrd="0" presId="urn:microsoft.com/office/officeart/2005/8/layout/process1"/>
    <dgm:cxn modelId="{88923B36-A859-2042-817A-5328C259CA78}" type="presParOf" srcId="{E381A78E-867E-43E1-BD92-30C6DB2AF4D5}" destId="{35146EC8-6F80-4170-B704-6385AA59972A}" srcOrd="0" destOrd="0" presId="urn:microsoft.com/office/officeart/2005/8/layout/process1"/>
    <dgm:cxn modelId="{C840A78C-12FE-2D4E-BCA8-5EF44F72C11E}" type="presParOf" srcId="{BE88F0DB-B381-47C3-B507-4715086E8ABC}" destId="{8E9B6257-8C68-477C-AC98-A60E5BBE9FED}" srcOrd="4" destOrd="0" presId="urn:microsoft.com/office/officeart/2005/8/layout/process1"/>
    <dgm:cxn modelId="{BA18AE7E-6E3C-1243-AFCE-D4F1E99A0F22}" type="presParOf" srcId="{BE88F0DB-B381-47C3-B507-4715086E8ABC}" destId="{3027865A-F5B8-423B-B3AB-8C856C8C6C93}" srcOrd="5" destOrd="0" presId="urn:microsoft.com/office/officeart/2005/8/layout/process1"/>
    <dgm:cxn modelId="{74C45488-BBCF-274B-8456-AA073DD1EB80}" type="presParOf" srcId="{3027865A-F5B8-423B-B3AB-8C856C8C6C93}" destId="{45CB9EA7-216F-44FB-AAC1-217E07AACE3B}" srcOrd="0" destOrd="0" presId="urn:microsoft.com/office/officeart/2005/8/layout/process1"/>
    <dgm:cxn modelId="{A814FAD4-7CD7-B54C-8388-64169B708566}" type="presParOf" srcId="{BE88F0DB-B381-47C3-B507-4715086E8ABC}" destId="{D4E1AF49-FE61-437B-8797-E23E0967D8EB}" srcOrd="6" destOrd="0" presId="urn:microsoft.com/office/officeart/2005/8/layout/process1"/>
    <dgm:cxn modelId="{8BEB830E-9421-DD4C-B55C-06610292280E}" type="presParOf" srcId="{BE88F0DB-B381-47C3-B507-4715086E8ABC}" destId="{BCC64161-1623-4D29-949D-5C1CD873D4B3}" srcOrd="7" destOrd="0" presId="urn:microsoft.com/office/officeart/2005/8/layout/process1"/>
    <dgm:cxn modelId="{B906CB1D-D857-DC49-B698-11DDD5467EDB}" type="presParOf" srcId="{BCC64161-1623-4D29-949D-5C1CD873D4B3}" destId="{AA4062D1-8B24-44A4-90E2-061A613D413F}" srcOrd="0" destOrd="0" presId="urn:microsoft.com/office/officeart/2005/8/layout/process1"/>
    <dgm:cxn modelId="{D2FA52E6-907F-A345-AC4C-52FA2B3ECAF2}" type="presParOf" srcId="{BE88F0DB-B381-47C3-B507-4715086E8ABC}" destId="{A4851837-6FAE-4F8F-8C17-5C01A533F828}" srcOrd="8" destOrd="0" presId="urn:microsoft.com/office/officeart/2005/8/layout/process1"/>
  </dgm:cxnLst>
  <dgm:bg/>
  <dgm:whole/>
  <dgm:extLst>
    <a:ext uri="http://schemas.microsoft.com/office/drawing/2008/diagram">
      <dsp:dataModelExt xmlns="" xmlns:dsp="http://schemas.microsoft.com/office/drawing/2008/diagram" xmlns:a="http://schemas.openxmlformats.org/drawingml/2006/main" xmlns:dgm="http://schemas.openxmlformats.org/drawingml/2006/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120A482-DEC1-45E0-9E28-F1BB50068CAE}"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2B7F1B11-CCE9-4E30-BEA2-35AE16833B2A}">
      <dgm:prSet custT="1"/>
      <dgm:spPr/>
      <dgm:t>
        <a:bodyPr/>
        <a:lstStyle/>
        <a:p>
          <a:pPr rtl="0"/>
          <a:r>
            <a:rPr lang="en-US" sz="2800" dirty="0" smtClean="0">
              <a:solidFill>
                <a:schemeClr val="tx1"/>
              </a:solidFill>
            </a:rPr>
            <a:t>Relative advantage</a:t>
          </a:r>
          <a:endParaRPr lang="en-US" sz="2800" dirty="0">
            <a:solidFill>
              <a:schemeClr val="tx1"/>
            </a:solidFill>
          </a:endParaRPr>
        </a:p>
      </dgm:t>
    </dgm:pt>
    <dgm:pt modelId="{ACFC0CF0-EA88-457B-A865-79B27F8D8ACE}" type="parTrans" cxnId="{0D31DE44-4AB1-4978-91B8-B3C5EB2FA4FC}">
      <dgm:prSet/>
      <dgm:spPr/>
      <dgm:t>
        <a:bodyPr/>
        <a:lstStyle/>
        <a:p>
          <a:endParaRPr lang="en-US" sz="2000">
            <a:solidFill>
              <a:schemeClr val="tx1"/>
            </a:solidFill>
          </a:endParaRPr>
        </a:p>
      </dgm:t>
    </dgm:pt>
    <dgm:pt modelId="{381E26FE-D337-4FBA-8A00-06584650C19A}" type="sibTrans" cxnId="{0D31DE44-4AB1-4978-91B8-B3C5EB2FA4FC}">
      <dgm:prSet/>
      <dgm:spPr/>
      <dgm:t>
        <a:bodyPr/>
        <a:lstStyle/>
        <a:p>
          <a:endParaRPr lang="en-US" sz="2000">
            <a:solidFill>
              <a:schemeClr val="tx1"/>
            </a:solidFill>
          </a:endParaRPr>
        </a:p>
      </dgm:t>
    </dgm:pt>
    <dgm:pt modelId="{FF1F9786-5577-42DB-BA20-2C8B3AB26751}">
      <dgm:prSet custT="1"/>
      <dgm:spPr/>
      <dgm:t>
        <a:bodyPr/>
        <a:lstStyle/>
        <a:p>
          <a:pPr rtl="0"/>
          <a:r>
            <a:rPr lang="en-US" sz="2800" dirty="0" smtClean="0">
              <a:solidFill>
                <a:schemeClr val="tx1"/>
              </a:solidFill>
            </a:rPr>
            <a:t>Compatibility </a:t>
          </a:r>
          <a:endParaRPr lang="en-US" sz="2800" dirty="0">
            <a:solidFill>
              <a:schemeClr val="tx1"/>
            </a:solidFill>
          </a:endParaRPr>
        </a:p>
      </dgm:t>
    </dgm:pt>
    <dgm:pt modelId="{881E7A18-C0AD-4677-A8A3-DD11F26A989D}" type="parTrans" cxnId="{3DC1A1B1-D711-4DC4-ACA0-5B33FA38A48C}">
      <dgm:prSet/>
      <dgm:spPr/>
      <dgm:t>
        <a:bodyPr/>
        <a:lstStyle/>
        <a:p>
          <a:endParaRPr lang="en-US" sz="2000">
            <a:solidFill>
              <a:schemeClr val="tx1"/>
            </a:solidFill>
          </a:endParaRPr>
        </a:p>
      </dgm:t>
    </dgm:pt>
    <dgm:pt modelId="{5B382D14-AEFD-4CF8-88B7-13622286887C}" type="sibTrans" cxnId="{3DC1A1B1-D711-4DC4-ACA0-5B33FA38A48C}">
      <dgm:prSet/>
      <dgm:spPr/>
      <dgm:t>
        <a:bodyPr/>
        <a:lstStyle/>
        <a:p>
          <a:endParaRPr lang="en-US" sz="2000">
            <a:solidFill>
              <a:schemeClr val="tx1"/>
            </a:solidFill>
          </a:endParaRPr>
        </a:p>
      </dgm:t>
    </dgm:pt>
    <dgm:pt modelId="{F88EE03B-FF7D-4C8A-85C3-AD76406E4FE8}">
      <dgm:prSet custT="1"/>
      <dgm:spPr/>
      <dgm:t>
        <a:bodyPr/>
        <a:lstStyle/>
        <a:p>
          <a:pPr rtl="0"/>
          <a:r>
            <a:rPr lang="en-US" sz="2800" dirty="0" smtClean="0">
              <a:solidFill>
                <a:schemeClr val="tx1"/>
              </a:solidFill>
            </a:rPr>
            <a:t>Complexity</a:t>
          </a:r>
          <a:endParaRPr lang="en-US" sz="2800" dirty="0">
            <a:solidFill>
              <a:schemeClr val="tx1"/>
            </a:solidFill>
          </a:endParaRPr>
        </a:p>
      </dgm:t>
    </dgm:pt>
    <dgm:pt modelId="{32E294BD-15BD-40CA-8C58-917A7056ECA3}" type="parTrans" cxnId="{BD9C0EBA-A56F-4B1D-80A0-78D0ABD8A645}">
      <dgm:prSet/>
      <dgm:spPr/>
      <dgm:t>
        <a:bodyPr/>
        <a:lstStyle/>
        <a:p>
          <a:endParaRPr lang="en-US" sz="2000">
            <a:solidFill>
              <a:schemeClr val="tx1"/>
            </a:solidFill>
          </a:endParaRPr>
        </a:p>
      </dgm:t>
    </dgm:pt>
    <dgm:pt modelId="{572D429E-B609-45B8-8E08-E0AB635F1D4D}" type="sibTrans" cxnId="{BD9C0EBA-A56F-4B1D-80A0-78D0ABD8A645}">
      <dgm:prSet/>
      <dgm:spPr/>
      <dgm:t>
        <a:bodyPr/>
        <a:lstStyle/>
        <a:p>
          <a:endParaRPr lang="en-US" sz="2000">
            <a:solidFill>
              <a:schemeClr val="tx1"/>
            </a:solidFill>
          </a:endParaRPr>
        </a:p>
      </dgm:t>
    </dgm:pt>
    <dgm:pt modelId="{5A03B625-A9CE-4916-B61A-0B02020AC6E0}">
      <dgm:prSet custT="1"/>
      <dgm:spPr/>
      <dgm:t>
        <a:bodyPr/>
        <a:lstStyle/>
        <a:p>
          <a:pPr rtl="0"/>
          <a:r>
            <a:rPr lang="en-US" sz="2800" dirty="0" smtClean="0">
              <a:solidFill>
                <a:schemeClr val="tx1"/>
              </a:solidFill>
            </a:rPr>
            <a:t>Divisibility</a:t>
          </a:r>
          <a:endParaRPr lang="en-US" sz="2800" dirty="0">
            <a:solidFill>
              <a:schemeClr val="tx1"/>
            </a:solidFill>
          </a:endParaRPr>
        </a:p>
      </dgm:t>
    </dgm:pt>
    <dgm:pt modelId="{5DB70015-A670-45E6-BAA3-4D201C2BC824}" type="parTrans" cxnId="{A1CE24EE-D05A-4A0E-AE4C-E55214E60ED1}">
      <dgm:prSet/>
      <dgm:spPr/>
      <dgm:t>
        <a:bodyPr/>
        <a:lstStyle/>
        <a:p>
          <a:endParaRPr lang="en-US" sz="2000">
            <a:solidFill>
              <a:schemeClr val="tx1"/>
            </a:solidFill>
          </a:endParaRPr>
        </a:p>
      </dgm:t>
    </dgm:pt>
    <dgm:pt modelId="{273FB6EB-0EA6-49B6-8347-D65BA5D25442}" type="sibTrans" cxnId="{A1CE24EE-D05A-4A0E-AE4C-E55214E60ED1}">
      <dgm:prSet/>
      <dgm:spPr/>
      <dgm:t>
        <a:bodyPr/>
        <a:lstStyle/>
        <a:p>
          <a:endParaRPr lang="en-US" sz="2000">
            <a:solidFill>
              <a:schemeClr val="tx1"/>
            </a:solidFill>
          </a:endParaRPr>
        </a:p>
      </dgm:t>
    </dgm:pt>
    <dgm:pt modelId="{BDF1E9B1-8B01-487D-8D05-C295EAB55B33}">
      <dgm:prSet custT="1"/>
      <dgm:spPr/>
      <dgm:t>
        <a:bodyPr/>
        <a:lstStyle/>
        <a:p>
          <a:pPr rtl="0"/>
          <a:r>
            <a:rPr lang="en-US" sz="2800" dirty="0" smtClean="0">
              <a:solidFill>
                <a:schemeClr val="tx1"/>
              </a:solidFill>
            </a:rPr>
            <a:t>Communicability</a:t>
          </a:r>
          <a:endParaRPr lang="en-US" sz="2800" dirty="0">
            <a:solidFill>
              <a:schemeClr val="tx1"/>
            </a:solidFill>
          </a:endParaRPr>
        </a:p>
      </dgm:t>
    </dgm:pt>
    <dgm:pt modelId="{8864463A-F69D-45D0-A441-DA63252E56E3}" type="parTrans" cxnId="{72FAF49D-07E3-4C10-8CB2-520D7610E862}">
      <dgm:prSet/>
      <dgm:spPr/>
      <dgm:t>
        <a:bodyPr/>
        <a:lstStyle/>
        <a:p>
          <a:endParaRPr lang="en-US" sz="2000">
            <a:solidFill>
              <a:schemeClr val="tx1"/>
            </a:solidFill>
          </a:endParaRPr>
        </a:p>
      </dgm:t>
    </dgm:pt>
    <dgm:pt modelId="{59A9C0E7-DCA2-4F93-9182-53B771D5377F}" type="sibTrans" cxnId="{72FAF49D-07E3-4C10-8CB2-520D7610E862}">
      <dgm:prSet/>
      <dgm:spPr/>
      <dgm:t>
        <a:bodyPr/>
        <a:lstStyle/>
        <a:p>
          <a:endParaRPr lang="en-US" sz="2000">
            <a:solidFill>
              <a:schemeClr val="tx1"/>
            </a:solidFill>
          </a:endParaRPr>
        </a:p>
      </dgm:t>
    </dgm:pt>
    <dgm:pt modelId="{735F643F-8E84-45DC-AAE5-82726D3B2FB0}" type="pres">
      <dgm:prSet presAssocID="{6120A482-DEC1-45E0-9E28-F1BB50068CAE}" presName="diagram" presStyleCnt="0">
        <dgm:presLayoutVars>
          <dgm:dir/>
          <dgm:resizeHandles val="exact"/>
        </dgm:presLayoutVars>
      </dgm:prSet>
      <dgm:spPr/>
      <dgm:t>
        <a:bodyPr/>
        <a:lstStyle/>
        <a:p>
          <a:endParaRPr lang="en-US"/>
        </a:p>
      </dgm:t>
    </dgm:pt>
    <dgm:pt modelId="{AECC94DE-3AC3-4C2B-BFAC-F7365A68FA09}" type="pres">
      <dgm:prSet presAssocID="{2B7F1B11-CCE9-4E30-BEA2-35AE16833B2A}" presName="node" presStyleLbl="node1" presStyleIdx="0" presStyleCnt="5">
        <dgm:presLayoutVars>
          <dgm:bulletEnabled val="1"/>
        </dgm:presLayoutVars>
      </dgm:prSet>
      <dgm:spPr/>
      <dgm:t>
        <a:bodyPr/>
        <a:lstStyle/>
        <a:p>
          <a:endParaRPr lang="en-US"/>
        </a:p>
      </dgm:t>
    </dgm:pt>
    <dgm:pt modelId="{3E467FB6-4B82-4071-A338-5509FCB09DDF}" type="pres">
      <dgm:prSet presAssocID="{381E26FE-D337-4FBA-8A00-06584650C19A}" presName="sibTrans" presStyleCnt="0"/>
      <dgm:spPr/>
      <dgm:t>
        <a:bodyPr/>
        <a:lstStyle/>
        <a:p>
          <a:endParaRPr lang="en-US"/>
        </a:p>
      </dgm:t>
    </dgm:pt>
    <dgm:pt modelId="{0FEE24F1-59F8-4A4E-96F2-D4EFF00B5547}" type="pres">
      <dgm:prSet presAssocID="{FF1F9786-5577-42DB-BA20-2C8B3AB26751}" presName="node" presStyleLbl="node1" presStyleIdx="1" presStyleCnt="5">
        <dgm:presLayoutVars>
          <dgm:bulletEnabled val="1"/>
        </dgm:presLayoutVars>
      </dgm:prSet>
      <dgm:spPr/>
      <dgm:t>
        <a:bodyPr/>
        <a:lstStyle/>
        <a:p>
          <a:endParaRPr lang="en-US"/>
        </a:p>
      </dgm:t>
    </dgm:pt>
    <dgm:pt modelId="{586359A7-2CD9-4313-8F8C-3235C834BC8C}" type="pres">
      <dgm:prSet presAssocID="{5B382D14-AEFD-4CF8-88B7-13622286887C}" presName="sibTrans" presStyleCnt="0"/>
      <dgm:spPr/>
      <dgm:t>
        <a:bodyPr/>
        <a:lstStyle/>
        <a:p>
          <a:endParaRPr lang="en-US"/>
        </a:p>
      </dgm:t>
    </dgm:pt>
    <dgm:pt modelId="{1CFCA129-80F1-4400-AD03-314B38EEC85F}" type="pres">
      <dgm:prSet presAssocID="{F88EE03B-FF7D-4C8A-85C3-AD76406E4FE8}" presName="node" presStyleLbl="node1" presStyleIdx="2" presStyleCnt="5">
        <dgm:presLayoutVars>
          <dgm:bulletEnabled val="1"/>
        </dgm:presLayoutVars>
      </dgm:prSet>
      <dgm:spPr/>
      <dgm:t>
        <a:bodyPr/>
        <a:lstStyle/>
        <a:p>
          <a:endParaRPr lang="en-US"/>
        </a:p>
      </dgm:t>
    </dgm:pt>
    <dgm:pt modelId="{43F1E6DE-77A3-4327-9057-7F85195F0136}" type="pres">
      <dgm:prSet presAssocID="{572D429E-B609-45B8-8E08-E0AB635F1D4D}" presName="sibTrans" presStyleCnt="0"/>
      <dgm:spPr/>
      <dgm:t>
        <a:bodyPr/>
        <a:lstStyle/>
        <a:p>
          <a:endParaRPr lang="en-US"/>
        </a:p>
      </dgm:t>
    </dgm:pt>
    <dgm:pt modelId="{E1B71E72-7C11-495E-9982-A81DDEC80749}" type="pres">
      <dgm:prSet presAssocID="{5A03B625-A9CE-4916-B61A-0B02020AC6E0}" presName="node" presStyleLbl="node1" presStyleIdx="3" presStyleCnt="5">
        <dgm:presLayoutVars>
          <dgm:bulletEnabled val="1"/>
        </dgm:presLayoutVars>
      </dgm:prSet>
      <dgm:spPr/>
      <dgm:t>
        <a:bodyPr/>
        <a:lstStyle/>
        <a:p>
          <a:endParaRPr lang="en-US"/>
        </a:p>
      </dgm:t>
    </dgm:pt>
    <dgm:pt modelId="{741469D0-CF3C-4C20-9C16-52265F26DD49}" type="pres">
      <dgm:prSet presAssocID="{273FB6EB-0EA6-49B6-8347-D65BA5D25442}" presName="sibTrans" presStyleCnt="0"/>
      <dgm:spPr/>
      <dgm:t>
        <a:bodyPr/>
        <a:lstStyle/>
        <a:p>
          <a:endParaRPr lang="en-US"/>
        </a:p>
      </dgm:t>
    </dgm:pt>
    <dgm:pt modelId="{D58A9081-2F44-4E82-A8E9-C81A2201E31B}" type="pres">
      <dgm:prSet presAssocID="{BDF1E9B1-8B01-487D-8D05-C295EAB55B33}" presName="node" presStyleLbl="node1" presStyleIdx="4" presStyleCnt="5" custScaleX="123846">
        <dgm:presLayoutVars>
          <dgm:bulletEnabled val="1"/>
        </dgm:presLayoutVars>
      </dgm:prSet>
      <dgm:spPr/>
      <dgm:t>
        <a:bodyPr/>
        <a:lstStyle/>
        <a:p>
          <a:endParaRPr lang="en-US"/>
        </a:p>
      </dgm:t>
    </dgm:pt>
  </dgm:ptLst>
  <dgm:cxnLst>
    <dgm:cxn modelId="{00C8FC9E-7D79-4E49-AC75-87A84974A8FE}" type="presOf" srcId="{F88EE03B-FF7D-4C8A-85C3-AD76406E4FE8}" destId="{1CFCA129-80F1-4400-AD03-314B38EEC85F}" srcOrd="0" destOrd="0" presId="urn:microsoft.com/office/officeart/2005/8/layout/default"/>
    <dgm:cxn modelId="{970CEDA7-7652-2548-841A-CCE0BF48A929}" type="presOf" srcId="{5A03B625-A9CE-4916-B61A-0B02020AC6E0}" destId="{E1B71E72-7C11-495E-9982-A81DDEC80749}" srcOrd="0" destOrd="0" presId="urn:microsoft.com/office/officeart/2005/8/layout/default"/>
    <dgm:cxn modelId="{B5CB952B-F86B-6F42-B3EB-807E39A2A394}" type="presOf" srcId="{2B7F1B11-CCE9-4E30-BEA2-35AE16833B2A}" destId="{AECC94DE-3AC3-4C2B-BFAC-F7365A68FA09}" srcOrd="0" destOrd="0" presId="urn:microsoft.com/office/officeart/2005/8/layout/default"/>
    <dgm:cxn modelId="{72FAF49D-07E3-4C10-8CB2-520D7610E862}" srcId="{6120A482-DEC1-45E0-9E28-F1BB50068CAE}" destId="{BDF1E9B1-8B01-487D-8D05-C295EAB55B33}" srcOrd="4" destOrd="0" parTransId="{8864463A-F69D-45D0-A441-DA63252E56E3}" sibTransId="{59A9C0E7-DCA2-4F93-9182-53B771D5377F}"/>
    <dgm:cxn modelId="{0D31DE44-4AB1-4978-91B8-B3C5EB2FA4FC}" srcId="{6120A482-DEC1-45E0-9E28-F1BB50068CAE}" destId="{2B7F1B11-CCE9-4E30-BEA2-35AE16833B2A}" srcOrd="0" destOrd="0" parTransId="{ACFC0CF0-EA88-457B-A865-79B27F8D8ACE}" sibTransId="{381E26FE-D337-4FBA-8A00-06584650C19A}"/>
    <dgm:cxn modelId="{4A010930-1DD7-0349-9A0B-6BF3718460BD}" type="presOf" srcId="{BDF1E9B1-8B01-487D-8D05-C295EAB55B33}" destId="{D58A9081-2F44-4E82-A8E9-C81A2201E31B}" srcOrd="0" destOrd="0" presId="urn:microsoft.com/office/officeart/2005/8/layout/default"/>
    <dgm:cxn modelId="{A1CE24EE-D05A-4A0E-AE4C-E55214E60ED1}" srcId="{6120A482-DEC1-45E0-9E28-F1BB50068CAE}" destId="{5A03B625-A9CE-4916-B61A-0B02020AC6E0}" srcOrd="3" destOrd="0" parTransId="{5DB70015-A670-45E6-BAA3-4D201C2BC824}" sibTransId="{273FB6EB-0EA6-49B6-8347-D65BA5D25442}"/>
    <dgm:cxn modelId="{3DC1A1B1-D711-4DC4-ACA0-5B33FA38A48C}" srcId="{6120A482-DEC1-45E0-9E28-F1BB50068CAE}" destId="{FF1F9786-5577-42DB-BA20-2C8B3AB26751}" srcOrd="1" destOrd="0" parTransId="{881E7A18-C0AD-4677-A8A3-DD11F26A989D}" sibTransId="{5B382D14-AEFD-4CF8-88B7-13622286887C}"/>
    <dgm:cxn modelId="{BD9C0EBA-A56F-4B1D-80A0-78D0ABD8A645}" srcId="{6120A482-DEC1-45E0-9E28-F1BB50068CAE}" destId="{F88EE03B-FF7D-4C8A-85C3-AD76406E4FE8}" srcOrd="2" destOrd="0" parTransId="{32E294BD-15BD-40CA-8C58-917A7056ECA3}" sibTransId="{572D429E-B609-45B8-8E08-E0AB635F1D4D}"/>
    <dgm:cxn modelId="{215E60B4-7D30-574B-8042-1C6C09FC721D}" type="presOf" srcId="{6120A482-DEC1-45E0-9E28-F1BB50068CAE}" destId="{735F643F-8E84-45DC-AAE5-82726D3B2FB0}" srcOrd="0" destOrd="0" presId="urn:microsoft.com/office/officeart/2005/8/layout/default"/>
    <dgm:cxn modelId="{782AB1AD-E9B7-B74F-9AD9-2E55FD69D486}" type="presOf" srcId="{FF1F9786-5577-42DB-BA20-2C8B3AB26751}" destId="{0FEE24F1-59F8-4A4E-96F2-D4EFF00B5547}" srcOrd="0" destOrd="0" presId="urn:microsoft.com/office/officeart/2005/8/layout/default"/>
    <dgm:cxn modelId="{1A08780D-CFB6-4F44-A934-B1EEAE49BD96}" type="presParOf" srcId="{735F643F-8E84-45DC-AAE5-82726D3B2FB0}" destId="{AECC94DE-3AC3-4C2B-BFAC-F7365A68FA09}" srcOrd="0" destOrd="0" presId="urn:microsoft.com/office/officeart/2005/8/layout/default"/>
    <dgm:cxn modelId="{346BE858-D1B9-AD45-9665-7CFF33A6D0F3}" type="presParOf" srcId="{735F643F-8E84-45DC-AAE5-82726D3B2FB0}" destId="{3E467FB6-4B82-4071-A338-5509FCB09DDF}" srcOrd="1" destOrd="0" presId="urn:microsoft.com/office/officeart/2005/8/layout/default"/>
    <dgm:cxn modelId="{136DC0D9-C138-F043-A502-7C8B8FE527B1}" type="presParOf" srcId="{735F643F-8E84-45DC-AAE5-82726D3B2FB0}" destId="{0FEE24F1-59F8-4A4E-96F2-D4EFF00B5547}" srcOrd="2" destOrd="0" presId="urn:microsoft.com/office/officeart/2005/8/layout/default"/>
    <dgm:cxn modelId="{9F4D1545-F421-4741-87A8-DFC8D431812D}" type="presParOf" srcId="{735F643F-8E84-45DC-AAE5-82726D3B2FB0}" destId="{586359A7-2CD9-4313-8F8C-3235C834BC8C}" srcOrd="3" destOrd="0" presId="urn:microsoft.com/office/officeart/2005/8/layout/default"/>
    <dgm:cxn modelId="{587AFCC9-11DC-C04D-882E-21EAF18E624B}" type="presParOf" srcId="{735F643F-8E84-45DC-AAE5-82726D3B2FB0}" destId="{1CFCA129-80F1-4400-AD03-314B38EEC85F}" srcOrd="4" destOrd="0" presId="urn:microsoft.com/office/officeart/2005/8/layout/default"/>
    <dgm:cxn modelId="{E0D7336C-7913-3247-8FF8-1B01D3A06326}" type="presParOf" srcId="{735F643F-8E84-45DC-AAE5-82726D3B2FB0}" destId="{43F1E6DE-77A3-4327-9057-7F85195F0136}" srcOrd="5" destOrd="0" presId="urn:microsoft.com/office/officeart/2005/8/layout/default"/>
    <dgm:cxn modelId="{5F473313-74C3-F44B-A3B5-3EC4EED590D1}" type="presParOf" srcId="{735F643F-8E84-45DC-AAE5-82726D3B2FB0}" destId="{E1B71E72-7C11-495E-9982-A81DDEC80749}" srcOrd="6" destOrd="0" presId="urn:microsoft.com/office/officeart/2005/8/layout/default"/>
    <dgm:cxn modelId="{2AFE6CF3-DF46-2A4E-820A-3F200D9F3D52}" type="presParOf" srcId="{735F643F-8E84-45DC-AAE5-82726D3B2FB0}" destId="{741469D0-CF3C-4C20-9C16-52265F26DD49}" srcOrd="7" destOrd="0" presId="urn:microsoft.com/office/officeart/2005/8/layout/default"/>
    <dgm:cxn modelId="{876D1F0D-660E-704F-92B2-0CF40D0F6D87}" type="presParOf" srcId="{735F643F-8E84-45DC-AAE5-82726D3B2FB0}" destId="{D58A9081-2F44-4E82-A8E9-C81A2201E31B}" srcOrd="8" destOrd="0" presId="urn:microsoft.com/office/officeart/2005/8/layout/default"/>
  </dgm:cxnLst>
  <dgm:bg/>
  <dgm:whole/>
  <dgm:extLst>
    <a:ext uri="http://schemas.microsoft.com/office/drawing/2008/diagram">
      <dsp:dataModelExt xmlns="" xmlns:dsp="http://schemas.microsoft.com/office/drawing/2008/diagram" xmlns:a="http://schemas.openxmlformats.org/drawingml/2006/main" xmlns:dgm="http://schemas.openxmlformats.org/drawingml/2006/diagram"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A395BF3-5010-4A13-9EF3-81D27ADEFEC4}">
      <dsp:nvSpPr>
        <dsp:cNvPr id="0" name=""/>
        <dsp:cNvSpPr/>
      </dsp:nvSpPr>
      <dsp:spPr>
        <a:xfrm>
          <a:off x="2547" y="183798"/>
          <a:ext cx="2484239" cy="932918"/>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rtl="0">
            <a:lnSpc>
              <a:spcPct val="90000"/>
            </a:lnSpc>
            <a:spcBef>
              <a:spcPct val="0"/>
            </a:spcBef>
            <a:spcAft>
              <a:spcPct val="35000"/>
            </a:spcAft>
          </a:pPr>
          <a:r>
            <a:rPr lang="en-US" sz="2700" b="0" kern="1200" dirty="0" smtClean="0">
              <a:solidFill>
                <a:schemeClr val="tx1"/>
              </a:solidFill>
            </a:rPr>
            <a:t>Membership Groups </a:t>
          </a:r>
          <a:endParaRPr lang="en-US" sz="2700" kern="1200" dirty="0">
            <a:solidFill>
              <a:schemeClr val="tx1"/>
            </a:solidFill>
          </a:endParaRPr>
        </a:p>
      </dsp:txBody>
      <dsp:txXfrm>
        <a:off x="2547" y="183798"/>
        <a:ext cx="2484239" cy="932918"/>
      </dsp:txXfrm>
    </dsp:sp>
    <dsp:sp modelId="{AE44EC89-902F-4C67-885A-4B10ED4D00B5}">
      <dsp:nvSpPr>
        <dsp:cNvPr id="0" name=""/>
        <dsp:cNvSpPr/>
      </dsp:nvSpPr>
      <dsp:spPr>
        <a:xfrm>
          <a:off x="2547" y="1116716"/>
          <a:ext cx="2484239" cy="2890484"/>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rtl="0">
            <a:lnSpc>
              <a:spcPct val="90000"/>
            </a:lnSpc>
            <a:spcBef>
              <a:spcPct val="0"/>
            </a:spcBef>
            <a:spcAft>
              <a:spcPct val="15000"/>
            </a:spcAft>
            <a:buChar char="••"/>
          </a:pPr>
          <a:r>
            <a:rPr lang="en-US" sz="2700" b="0" kern="1200" dirty="0" smtClean="0">
              <a:solidFill>
                <a:schemeClr val="tx1"/>
              </a:solidFill>
            </a:rPr>
            <a:t>Groups with direct influence and to which a person belongs</a:t>
          </a:r>
          <a:endParaRPr lang="en-US" sz="2700" kern="1200" dirty="0">
            <a:solidFill>
              <a:schemeClr val="tx1"/>
            </a:solidFill>
          </a:endParaRPr>
        </a:p>
      </dsp:txBody>
      <dsp:txXfrm>
        <a:off x="2547" y="1116716"/>
        <a:ext cx="2484239" cy="2890484"/>
      </dsp:txXfrm>
    </dsp:sp>
    <dsp:sp modelId="{656002D5-4538-4E8F-8676-D602208B71AE}">
      <dsp:nvSpPr>
        <dsp:cNvPr id="0" name=""/>
        <dsp:cNvSpPr/>
      </dsp:nvSpPr>
      <dsp:spPr>
        <a:xfrm>
          <a:off x="2834580" y="183798"/>
          <a:ext cx="2484239" cy="932918"/>
        </a:xfrm>
        <a:prstGeom prst="rect">
          <a:avLst/>
        </a:prstGeom>
        <a:solidFill>
          <a:schemeClr val="accent5">
            <a:hueOff val="4026779"/>
            <a:satOff val="-6699"/>
            <a:lumOff val="-3039"/>
            <a:alphaOff val="0"/>
          </a:schemeClr>
        </a:solidFill>
        <a:ln w="25400" cap="flat" cmpd="sng" algn="ctr">
          <a:solidFill>
            <a:schemeClr val="accent5">
              <a:hueOff val="4026779"/>
              <a:satOff val="-6699"/>
              <a:lumOff val="-303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rtl="0">
            <a:lnSpc>
              <a:spcPct val="90000"/>
            </a:lnSpc>
            <a:spcBef>
              <a:spcPct val="0"/>
            </a:spcBef>
            <a:spcAft>
              <a:spcPct val="35000"/>
            </a:spcAft>
          </a:pPr>
          <a:r>
            <a:rPr lang="en-US" sz="2700" b="0" kern="1200" dirty="0" smtClean="0">
              <a:solidFill>
                <a:schemeClr val="tx1"/>
              </a:solidFill>
            </a:rPr>
            <a:t>Aspirational Groups</a:t>
          </a:r>
          <a:endParaRPr lang="en-US" sz="2700" kern="1200" dirty="0">
            <a:solidFill>
              <a:schemeClr val="tx1"/>
            </a:solidFill>
          </a:endParaRPr>
        </a:p>
      </dsp:txBody>
      <dsp:txXfrm>
        <a:off x="2834580" y="183798"/>
        <a:ext cx="2484239" cy="932918"/>
      </dsp:txXfrm>
    </dsp:sp>
    <dsp:sp modelId="{C0F5EF71-EB19-44D9-BAEE-FC2EA94F64EA}">
      <dsp:nvSpPr>
        <dsp:cNvPr id="0" name=""/>
        <dsp:cNvSpPr/>
      </dsp:nvSpPr>
      <dsp:spPr>
        <a:xfrm>
          <a:off x="2834580" y="1116716"/>
          <a:ext cx="2484239" cy="2890484"/>
        </a:xfrm>
        <a:prstGeom prst="rect">
          <a:avLst/>
        </a:prstGeom>
        <a:solidFill>
          <a:schemeClr val="accent5">
            <a:tint val="40000"/>
            <a:alpha val="90000"/>
            <a:hueOff val="3731529"/>
            <a:satOff val="-24888"/>
            <a:lumOff val="-1638"/>
            <a:alphaOff val="0"/>
          </a:schemeClr>
        </a:solidFill>
        <a:ln w="25400" cap="flat" cmpd="sng" algn="ctr">
          <a:solidFill>
            <a:schemeClr val="accent5">
              <a:tint val="40000"/>
              <a:alpha val="90000"/>
              <a:hueOff val="3731529"/>
              <a:satOff val="-24888"/>
              <a:lumOff val="-163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rtl="0">
            <a:lnSpc>
              <a:spcPct val="90000"/>
            </a:lnSpc>
            <a:spcBef>
              <a:spcPct val="0"/>
            </a:spcBef>
            <a:spcAft>
              <a:spcPct val="15000"/>
            </a:spcAft>
            <a:buChar char="••"/>
          </a:pPr>
          <a:r>
            <a:rPr lang="en-US" sz="2700" b="0" kern="1200" dirty="0" smtClean="0">
              <a:solidFill>
                <a:schemeClr val="tx1"/>
              </a:solidFill>
            </a:rPr>
            <a:t>Groups an individual wishes to belong to</a:t>
          </a:r>
          <a:endParaRPr lang="en-US" sz="2700" kern="1200" dirty="0">
            <a:solidFill>
              <a:schemeClr val="tx1"/>
            </a:solidFill>
          </a:endParaRPr>
        </a:p>
      </dsp:txBody>
      <dsp:txXfrm>
        <a:off x="2834580" y="1116716"/>
        <a:ext cx="2484239" cy="2890484"/>
      </dsp:txXfrm>
    </dsp:sp>
    <dsp:sp modelId="{6DB108AB-DD09-4A0C-B33E-7B64A99B6793}">
      <dsp:nvSpPr>
        <dsp:cNvPr id="0" name=""/>
        <dsp:cNvSpPr/>
      </dsp:nvSpPr>
      <dsp:spPr>
        <a:xfrm>
          <a:off x="5666612" y="183798"/>
          <a:ext cx="2484239" cy="932918"/>
        </a:xfrm>
        <a:prstGeom prst="rect">
          <a:avLst/>
        </a:prstGeom>
        <a:solidFill>
          <a:schemeClr val="accent5">
            <a:hueOff val="8053559"/>
            <a:satOff val="-13399"/>
            <a:lumOff val="-6077"/>
            <a:alphaOff val="0"/>
          </a:schemeClr>
        </a:solidFill>
        <a:ln w="25400" cap="flat" cmpd="sng" algn="ctr">
          <a:solidFill>
            <a:schemeClr val="accent5">
              <a:hueOff val="8053559"/>
              <a:satOff val="-13399"/>
              <a:lumOff val="-607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rtl="0">
            <a:lnSpc>
              <a:spcPct val="90000"/>
            </a:lnSpc>
            <a:spcBef>
              <a:spcPct val="0"/>
            </a:spcBef>
            <a:spcAft>
              <a:spcPct val="35000"/>
            </a:spcAft>
          </a:pPr>
          <a:r>
            <a:rPr lang="en-US" sz="2700" b="0" kern="1200" dirty="0" smtClean="0">
              <a:solidFill>
                <a:schemeClr val="tx1"/>
              </a:solidFill>
            </a:rPr>
            <a:t>Reference Groups</a:t>
          </a:r>
          <a:endParaRPr lang="en-US" sz="2700" kern="1200" dirty="0">
            <a:solidFill>
              <a:schemeClr val="tx1"/>
            </a:solidFill>
          </a:endParaRPr>
        </a:p>
      </dsp:txBody>
      <dsp:txXfrm>
        <a:off x="5666612" y="183798"/>
        <a:ext cx="2484239" cy="932918"/>
      </dsp:txXfrm>
    </dsp:sp>
    <dsp:sp modelId="{A19CB88B-B9BA-424F-BDFF-EAAC762A5337}">
      <dsp:nvSpPr>
        <dsp:cNvPr id="0" name=""/>
        <dsp:cNvSpPr/>
      </dsp:nvSpPr>
      <dsp:spPr>
        <a:xfrm>
          <a:off x="5666612" y="1116716"/>
          <a:ext cx="2484239" cy="2890484"/>
        </a:xfrm>
        <a:prstGeom prst="rect">
          <a:avLst/>
        </a:prstGeom>
        <a:solidFill>
          <a:schemeClr val="accent5">
            <a:tint val="40000"/>
            <a:alpha val="90000"/>
            <a:hueOff val="7463058"/>
            <a:satOff val="-49776"/>
            <a:lumOff val="-3276"/>
            <a:alphaOff val="0"/>
          </a:schemeClr>
        </a:solidFill>
        <a:ln w="25400" cap="flat" cmpd="sng" algn="ctr">
          <a:solidFill>
            <a:schemeClr val="accent5">
              <a:tint val="40000"/>
              <a:alpha val="90000"/>
              <a:hueOff val="7463058"/>
              <a:satOff val="-49776"/>
              <a:lumOff val="-327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rtl="0">
            <a:lnSpc>
              <a:spcPct val="90000"/>
            </a:lnSpc>
            <a:spcBef>
              <a:spcPct val="0"/>
            </a:spcBef>
            <a:spcAft>
              <a:spcPct val="15000"/>
            </a:spcAft>
            <a:buChar char="••"/>
          </a:pPr>
          <a:r>
            <a:rPr lang="en-US" sz="2700" b="0" kern="1200" dirty="0" smtClean="0">
              <a:solidFill>
                <a:schemeClr val="tx1"/>
              </a:solidFill>
            </a:rPr>
            <a:t>Groups that form a comparison or reference in forming attitudes or behavior</a:t>
          </a:r>
          <a:endParaRPr lang="en-US" sz="2700" kern="1200" dirty="0">
            <a:solidFill>
              <a:schemeClr val="tx1"/>
            </a:solidFill>
          </a:endParaRPr>
        </a:p>
      </dsp:txBody>
      <dsp:txXfrm>
        <a:off x="5666612" y="1116716"/>
        <a:ext cx="2484239" cy="289048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304F38D-3790-4900-B123-3F3DA016D38B}">
      <dsp:nvSpPr>
        <dsp:cNvPr id="0" name=""/>
        <dsp:cNvSpPr/>
      </dsp:nvSpPr>
      <dsp:spPr>
        <a:xfrm>
          <a:off x="0" y="540543"/>
          <a:ext cx="1881187" cy="112871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Personal income</a:t>
          </a:r>
          <a:endParaRPr lang="en-US" sz="3200" kern="1200" dirty="0"/>
        </a:p>
      </dsp:txBody>
      <dsp:txXfrm>
        <a:off x="0" y="540543"/>
        <a:ext cx="1881187" cy="1128712"/>
      </dsp:txXfrm>
    </dsp:sp>
    <dsp:sp modelId="{FF154D3D-A225-4A93-A817-1341775D04EC}">
      <dsp:nvSpPr>
        <dsp:cNvPr id="0" name=""/>
        <dsp:cNvSpPr/>
      </dsp:nvSpPr>
      <dsp:spPr>
        <a:xfrm>
          <a:off x="2069306" y="540543"/>
          <a:ext cx="1881187" cy="1128712"/>
        </a:xfrm>
        <a:prstGeom prst="rect">
          <a:avLst/>
        </a:prstGeom>
        <a:solidFill>
          <a:schemeClr val="accent4">
            <a:hueOff val="-4026779"/>
            <a:satOff val="6699"/>
            <a:lumOff val="30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Savings</a:t>
          </a:r>
        </a:p>
      </dsp:txBody>
      <dsp:txXfrm>
        <a:off x="2069306" y="540543"/>
        <a:ext cx="1881187" cy="1128712"/>
      </dsp:txXfrm>
    </dsp:sp>
    <dsp:sp modelId="{B5FC5A2D-CDAC-406E-A046-8CF31B89B6BD}">
      <dsp:nvSpPr>
        <dsp:cNvPr id="0" name=""/>
        <dsp:cNvSpPr/>
      </dsp:nvSpPr>
      <dsp:spPr>
        <a:xfrm>
          <a:off x="4138612" y="540543"/>
          <a:ext cx="1881187" cy="1128712"/>
        </a:xfrm>
        <a:prstGeom prst="rect">
          <a:avLst/>
        </a:prstGeom>
        <a:solidFill>
          <a:schemeClr val="accent4">
            <a:hueOff val="-8053559"/>
            <a:satOff val="13399"/>
            <a:lumOff val="60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Interest rates</a:t>
          </a:r>
        </a:p>
      </dsp:txBody>
      <dsp:txXfrm>
        <a:off x="4138612" y="540543"/>
        <a:ext cx="1881187" cy="1128712"/>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8A7C616-F24E-4495-BA11-0D86B5DF0069}">
      <dsp:nvSpPr>
        <dsp:cNvPr id="0" name=""/>
        <dsp:cNvSpPr/>
      </dsp:nvSpPr>
      <dsp:spPr>
        <a:xfrm>
          <a:off x="0" y="478631"/>
          <a:ext cx="2428875" cy="1457324"/>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b="1" kern="1200" dirty="0" smtClean="0">
              <a:solidFill>
                <a:schemeClr val="tx1"/>
              </a:solidFill>
            </a:rPr>
            <a:t>Personal Factors</a:t>
          </a:r>
          <a:endParaRPr lang="en-US" sz="2300" b="1" kern="1200" dirty="0">
            <a:solidFill>
              <a:schemeClr val="tx1"/>
            </a:solidFill>
          </a:endParaRPr>
        </a:p>
      </dsp:txBody>
      <dsp:txXfrm>
        <a:off x="0" y="478631"/>
        <a:ext cx="2428875" cy="1457324"/>
      </dsp:txXfrm>
    </dsp:sp>
    <dsp:sp modelId="{3E6A1A0F-98A5-4C8E-89A5-5DB000729BAE}">
      <dsp:nvSpPr>
        <dsp:cNvPr id="0" name=""/>
        <dsp:cNvSpPr/>
      </dsp:nvSpPr>
      <dsp:spPr>
        <a:xfrm>
          <a:off x="2671762" y="478631"/>
          <a:ext cx="2428875" cy="1457324"/>
        </a:xfrm>
        <a:prstGeom prst="rect">
          <a:avLst/>
        </a:prstGeom>
        <a:solidFill>
          <a:schemeClr val="accent4">
            <a:hueOff val="-1610712"/>
            <a:satOff val="2680"/>
            <a:lumOff val="12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b="1" kern="1200" dirty="0" smtClean="0">
              <a:solidFill>
                <a:schemeClr val="tx1"/>
              </a:solidFill>
            </a:rPr>
            <a:t>Dominance</a:t>
          </a:r>
          <a:endParaRPr lang="en-US" sz="2300" b="1" kern="1200" dirty="0">
            <a:solidFill>
              <a:schemeClr val="tx1"/>
            </a:solidFill>
          </a:endParaRPr>
        </a:p>
      </dsp:txBody>
      <dsp:txXfrm>
        <a:off x="2671762" y="478631"/>
        <a:ext cx="2428875" cy="1457324"/>
      </dsp:txXfrm>
    </dsp:sp>
    <dsp:sp modelId="{3603A864-57C4-4D1E-A421-71FD6063889F}">
      <dsp:nvSpPr>
        <dsp:cNvPr id="0" name=""/>
        <dsp:cNvSpPr/>
      </dsp:nvSpPr>
      <dsp:spPr>
        <a:xfrm>
          <a:off x="5343525" y="478631"/>
          <a:ext cx="2428875" cy="1457324"/>
        </a:xfrm>
        <a:prstGeom prst="rect">
          <a:avLst/>
        </a:prstGeom>
        <a:solidFill>
          <a:schemeClr val="accent4">
            <a:hueOff val="-3221424"/>
            <a:satOff val="5360"/>
            <a:lumOff val="24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b="1" kern="1200" dirty="0" smtClean="0">
              <a:solidFill>
                <a:schemeClr val="tx1"/>
              </a:solidFill>
            </a:rPr>
            <a:t>Autonomy</a:t>
          </a:r>
          <a:endParaRPr lang="en-US" sz="2300" b="1" kern="1200" dirty="0">
            <a:solidFill>
              <a:schemeClr val="tx1"/>
            </a:solidFill>
          </a:endParaRPr>
        </a:p>
      </dsp:txBody>
      <dsp:txXfrm>
        <a:off x="5343525" y="478631"/>
        <a:ext cx="2428875" cy="1457324"/>
      </dsp:txXfrm>
    </dsp:sp>
    <dsp:sp modelId="{A0F1BADC-37AC-4019-9E36-658C960CCF93}">
      <dsp:nvSpPr>
        <dsp:cNvPr id="0" name=""/>
        <dsp:cNvSpPr/>
      </dsp:nvSpPr>
      <dsp:spPr>
        <a:xfrm>
          <a:off x="0" y="2178843"/>
          <a:ext cx="2428875" cy="1457324"/>
        </a:xfrm>
        <a:prstGeom prst="rect">
          <a:avLst/>
        </a:prstGeom>
        <a:solidFill>
          <a:schemeClr val="accent4">
            <a:hueOff val="-4832135"/>
            <a:satOff val="8039"/>
            <a:lumOff val="364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b="1" kern="1200" dirty="0" smtClean="0">
              <a:solidFill>
                <a:schemeClr val="tx1"/>
              </a:solidFill>
            </a:rPr>
            <a:t>Defensiveness</a:t>
          </a:r>
          <a:endParaRPr lang="en-US" sz="2300" b="1" kern="1200" dirty="0">
            <a:solidFill>
              <a:schemeClr val="tx1"/>
            </a:solidFill>
          </a:endParaRPr>
        </a:p>
      </dsp:txBody>
      <dsp:txXfrm>
        <a:off x="0" y="2178843"/>
        <a:ext cx="2428875" cy="1457324"/>
      </dsp:txXfrm>
    </dsp:sp>
    <dsp:sp modelId="{27EAAEA5-7C7E-464D-8F65-EB5CA09D60D6}">
      <dsp:nvSpPr>
        <dsp:cNvPr id="0" name=""/>
        <dsp:cNvSpPr/>
      </dsp:nvSpPr>
      <dsp:spPr>
        <a:xfrm>
          <a:off x="2671762" y="2178843"/>
          <a:ext cx="2428875" cy="1457324"/>
        </a:xfrm>
        <a:prstGeom prst="rect">
          <a:avLst/>
        </a:prstGeom>
        <a:solidFill>
          <a:schemeClr val="accent4">
            <a:hueOff val="-6442847"/>
            <a:satOff val="10719"/>
            <a:lumOff val="48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b="1" kern="1200" dirty="0" smtClean="0">
              <a:solidFill>
                <a:schemeClr val="tx1"/>
              </a:solidFill>
            </a:rPr>
            <a:t>Adaptability</a:t>
          </a:r>
          <a:endParaRPr lang="en-US" sz="2300" b="1" kern="1200" dirty="0">
            <a:solidFill>
              <a:schemeClr val="tx1"/>
            </a:solidFill>
          </a:endParaRPr>
        </a:p>
      </dsp:txBody>
      <dsp:txXfrm>
        <a:off x="2671762" y="2178843"/>
        <a:ext cx="2428875" cy="1457324"/>
      </dsp:txXfrm>
    </dsp:sp>
    <dsp:sp modelId="{F0CE1308-3E6D-4C9C-A533-07A145CC45C0}">
      <dsp:nvSpPr>
        <dsp:cNvPr id="0" name=""/>
        <dsp:cNvSpPr/>
      </dsp:nvSpPr>
      <dsp:spPr>
        <a:xfrm>
          <a:off x="5343525" y="2178843"/>
          <a:ext cx="2428875" cy="1457324"/>
        </a:xfrm>
        <a:prstGeom prst="rect">
          <a:avLst/>
        </a:prstGeom>
        <a:solidFill>
          <a:schemeClr val="accent4">
            <a:hueOff val="-8053559"/>
            <a:satOff val="13399"/>
            <a:lumOff val="60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b="1" kern="1200" dirty="0" smtClean="0">
              <a:solidFill>
                <a:schemeClr val="tx1"/>
              </a:solidFill>
            </a:rPr>
            <a:t>Aggressiveness</a:t>
          </a:r>
          <a:endParaRPr lang="en-US" sz="2300" b="1" kern="1200" dirty="0">
            <a:solidFill>
              <a:schemeClr val="tx1"/>
            </a:solidFill>
          </a:endParaRPr>
        </a:p>
      </dsp:txBody>
      <dsp:txXfrm>
        <a:off x="5343525" y="2178843"/>
        <a:ext cx="2428875" cy="1457324"/>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5D4AC03-48D6-4A99-8DD3-916455986B25}">
      <dsp:nvSpPr>
        <dsp:cNvPr id="0" name=""/>
        <dsp:cNvSpPr/>
      </dsp:nvSpPr>
      <dsp:spPr>
        <a:xfrm>
          <a:off x="0" y="29459"/>
          <a:ext cx="5334000" cy="63180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kern="1200" dirty="0" smtClean="0"/>
            <a:t>Motivation</a:t>
          </a:r>
          <a:endParaRPr lang="en-US" sz="2700" kern="1200" dirty="0"/>
        </a:p>
      </dsp:txBody>
      <dsp:txXfrm>
        <a:off x="0" y="29459"/>
        <a:ext cx="5334000" cy="631800"/>
      </dsp:txXfrm>
    </dsp:sp>
    <dsp:sp modelId="{9746DCFA-E61B-465F-ADB8-D0A69B9611C5}">
      <dsp:nvSpPr>
        <dsp:cNvPr id="0" name=""/>
        <dsp:cNvSpPr/>
      </dsp:nvSpPr>
      <dsp:spPr>
        <a:xfrm>
          <a:off x="0" y="739019"/>
          <a:ext cx="5334000" cy="631800"/>
        </a:xfrm>
        <a:prstGeom prst="roundRect">
          <a:avLst/>
        </a:prstGeom>
        <a:solidFill>
          <a:schemeClr val="accent5">
            <a:hueOff val="2684520"/>
            <a:satOff val="-4466"/>
            <a:lumOff val="-20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kern="1200" dirty="0" smtClean="0"/>
            <a:t>Perception</a:t>
          </a:r>
          <a:endParaRPr lang="en-US" sz="2700" kern="1200" dirty="0"/>
        </a:p>
      </dsp:txBody>
      <dsp:txXfrm>
        <a:off x="0" y="739019"/>
        <a:ext cx="5334000" cy="631800"/>
      </dsp:txXfrm>
    </dsp:sp>
    <dsp:sp modelId="{10B4D608-A894-4ACB-8F45-9E35927F945A}">
      <dsp:nvSpPr>
        <dsp:cNvPr id="0" name=""/>
        <dsp:cNvSpPr/>
      </dsp:nvSpPr>
      <dsp:spPr>
        <a:xfrm>
          <a:off x="0" y="1448579"/>
          <a:ext cx="5334000" cy="631800"/>
        </a:xfrm>
        <a:prstGeom prst="roundRect">
          <a:avLst/>
        </a:prstGeom>
        <a:solidFill>
          <a:schemeClr val="accent5">
            <a:hueOff val="5369040"/>
            <a:satOff val="-8933"/>
            <a:lumOff val="-40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kern="1200" dirty="0" smtClean="0"/>
            <a:t>Learning</a:t>
          </a:r>
          <a:endParaRPr lang="en-US" sz="2700" kern="1200" dirty="0"/>
        </a:p>
      </dsp:txBody>
      <dsp:txXfrm>
        <a:off x="0" y="1448579"/>
        <a:ext cx="5334000" cy="631800"/>
      </dsp:txXfrm>
    </dsp:sp>
    <dsp:sp modelId="{5FBEFD17-88D3-429B-903D-782779D24E2F}">
      <dsp:nvSpPr>
        <dsp:cNvPr id="0" name=""/>
        <dsp:cNvSpPr/>
      </dsp:nvSpPr>
      <dsp:spPr>
        <a:xfrm>
          <a:off x="0" y="2158140"/>
          <a:ext cx="5334000" cy="631800"/>
        </a:xfrm>
        <a:prstGeom prst="roundRect">
          <a:avLst/>
        </a:prstGeom>
        <a:solidFill>
          <a:schemeClr val="accent5">
            <a:hueOff val="8053559"/>
            <a:satOff val="-13399"/>
            <a:lumOff val="-60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kern="1200" dirty="0" smtClean="0"/>
            <a:t>Beliefs and attitudes</a:t>
          </a:r>
          <a:endParaRPr lang="en-US" sz="2700" kern="1200" dirty="0"/>
        </a:p>
      </dsp:txBody>
      <dsp:txXfrm>
        <a:off x="0" y="2158140"/>
        <a:ext cx="5334000" cy="63180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CB33DE3-FDC6-48DE-A37A-DCC9995E8F02}">
      <dsp:nvSpPr>
        <dsp:cNvPr id="0" name=""/>
        <dsp:cNvSpPr/>
      </dsp:nvSpPr>
      <dsp:spPr>
        <a:xfrm>
          <a:off x="960655" y="932"/>
          <a:ext cx="1757027" cy="105421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tx1"/>
              </a:solidFill>
            </a:rPr>
            <a:t>Drives</a:t>
          </a:r>
          <a:endParaRPr lang="en-US" sz="2800" b="1" kern="1200" dirty="0">
            <a:solidFill>
              <a:schemeClr val="tx1"/>
            </a:solidFill>
          </a:endParaRPr>
        </a:p>
      </dsp:txBody>
      <dsp:txXfrm>
        <a:off x="960655" y="932"/>
        <a:ext cx="1757027" cy="1054216"/>
      </dsp:txXfrm>
    </dsp:sp>
    <dsp:sp modelId="{55F6C242-27F5-4749-8FFB-85127E8D6BE4}">
      <dsp:nvSpPr>
        <dsp:cNvPr id="0" name=""/>
        <dsp:cNvSpPr/>
      </dsp:nvSpPr>
      <dsp:spPr>
        <a:xfrm>
          <a:off x="2893386" y="932"/>
          <a:ext cx="1757027" cy="1054216"/>
        </a:xfrm>
        <a:prstGeom prst="rect">
          <a:avLst/>
        </a:prstGeom>
        <a:solidFill>
          <a:schemeClr val="accent3">
            <a:hueOff val="-725930"/>
            <a:satOff val="-935"/>
            <a:lumOff val="-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tx1"/>
              </a:solidFill>
            </a:rPr>
            <a:t>Stimuli</a:t>
          </a:r>
        </a:p>
      </dsp:txBody>
      <dsp:txXfrm>
        <a:off x="2893386" y="932"/>
        <a:ext cx="1757027" cy="1054216"/>
      </dsp:txXfrm>
    </dsp:sp>
    <dsp:sp modelId="{412C2AC5-AF50-44B1-B0F4-16CE6BB120CF}">
      <dsp:nvSpPr>
        <dsp:cNvPr id="0" name=""/>
        <dsp:cNvSpPr/>
      </dsp:nvSpPr>
      <dsp:spPr>
        <a:xfrm>
          <a:off x="4826116" y="932"/>
          <a:ext cx="1757027" cy="1054216"/>
        </a:xfrm>
        <a:prstGeom prst="rect">
          <a:avLst/>
        </a:prstGeom>
        <a:solidFill>
          <a:schemeClr val="accent3">
            <a:hueOff val="-1451860"/>
            <a:satOff val="-1870"/>
            <a:lumOff val="-3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tx1"/>
              </a:solidFill>
            </a:rPr>
            <a:t>Cues</a:t>
          </a:r>
        </a:p>
      </dsp:txBody>
      <dsp:txXfrm>
        <a:off x="4826116" y="932"/>
        <a:ext cx="1757027" cy="1054216"/>
      </dsp:txXfrm>
    </dsp:sp>
    <dsp:sp modelId="{AB3C6CB8-078A-4C74-9321-9E34A6627C4C}">
      <dsp:nvSpPr>
        <dsp:cNvPr id="0" name=""/>
        <dsp:cNvSpPr/>
      </dsp:nvSpPr>
      <dsp:spPr>
        <a:xfrm>
          <a:off x="739973" y="1219202"/>
          <a:ext cx="2357790" cy="1054216"/>
        </a:xfrm>
        <a:prstGeom prst="rect">
          <a:avLst/>
        </a:prstGeom>
        <a:solidFill>
          <a:schemeClr val="accent3">
            <a:hueOff val="-2177790"/>
            <a:satOff val="-2806"/>
            <a:lumOff val="-5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tx1"/>
              </a:solidFill>
            </a:rPr>
            <a:t>Responses</a:t>
          </a:r>
        </a:p>
      </dsp:txBody>
      <dsp:txXfrm>
        <a:off x="739973" y="1219202"/>
        <a:ext cx="2357790" cy="1054216"/>
      </dsp:txXfrm>
    </dsp:sp>
    <dsp:sp modelId="{7F59B442-7E6C-458C-B713-8BA62BC48A05}">
      <dsp:nvSpPr>
        <dsp:cNvPr id="0" name=""/>
        <dsp:cNvSpPr/>
      </dsp:nvSpPr>
      <dsp:spPr>
        <a:xfrm>
          <a:off x="3676493" y="1230851"/>
          <a:ext cx="2724306" cy="1054216"/>
        </a:xfrm>
        <a:prstGeom prst="rect">
          <a:avLst/>
        </a:prstGeom>
        <a:solidFill>
          <a:schemeClr val="accent3">
            <a:hueOff val="-2903719"/>
            <a:satOff val="-3741"/>
            <a:lumOff val="-78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tx1"/>
              </a:solidFill>
            </a:rPr>
            <a:t>Reinforcement</a:t>
          </a:r>
        </a:p>
      </dsp:txBody>
      <dsp:txXfrm>
        <a:off x="3676493" y="1230851"/>
        <a:ext cx="2724306" cy="1054216"/>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D19A122-826E-4E0F-BD5C-BE56947F6C76}">
      <dsp:nvSpPr>
        <dsp:cNvPr id="0" name=""/>
        <dsp:cNvSpPr/>
      </dsp:nvSpPr>
      <dsp:spPr>
        <a:xfrm>
          <a:off x="0" y="765419"/>
          <a:ext cx="6629400" cy="67860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US" sz="2900" kern="1200" dirty="0" smtClean="0"/>
            <a:t>Complex buying behavior</a:t>
          </a:r>
          <a:endParaRPr lang="en-US" sz="2900" kern="1200" dirty="0"/>
        </a:p>
      </dsp:txBody>
      <dsp:txXfrm>
        <a:off x="0" y="765419"/>
        <a:ext cx="6629400" cy="678600"/>
      </dsp:txXfrm>
    </dsp:sp>
    <dsp:sp modelId="{784BC4F4-AE23-4FC4-9FA8-772D6BBFA290}">
      <dsp:nvSpPr>
        <dsp:cNvPr id="0" name=""/>
        <dsp:cNvSpPr/>
      </dsp:nvSpPr>
      <dsp:spPr>
        <a:xfrm>
          <a:off x="0" y="1527540"/>
          <a:ext cx="6629400" cy="678600"/>
        </a:xfrm>
        <a:prstGeom prst="roundRect">
          <a:avLst/>
        </a:prstGeom>
        <a:solidFill>
          <a:schemeClr val="accent4">
            <a:hueOff val="-2684520"/>
            <a:satOff val="4466"/>
            <a:lumOff val="20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US" sz="2900" kern="1200" dirty="0" smtClean="0"/>
            <a:t>Dissonance-reducing buying behavior</a:t>
          </a:r>
          <a:endParaRPr lang="en-US" sz="2900" kern="1200" dirty="0"/>
        </a:p>
      </dsp:txBody>
      <dsp:txXfrm>
        <a:off x="0" y="1527540"/>
        <a:ext cx="6629400" cy="678600"/>
      </dsp:txXfrm>
    </dsp:sp>
    <dsp:sp modelId="{52F2FEBE-EA07-4E06-AA92-4DFC4745A1AC}">
      <dsp:nvSpPr>
        <dsp:cNvPr id="0" name=""/>
        <dsp:cNvSpPr/>
      </dsp:nvSpPr>
      <dsp:spPr>
        <a:xfrm>
          <a:off x="0" y="2289660"/>
          <a:ext cx="6629400" cy="678600"/>
        </a:xfrm>
        <a:prstGeom prst="roundRect">
          <a:avLst/>
        </a:prstGeom>
        <a:solidFill>
          <a:schemeClr val="accent4">
            <a:hueOff val="-5369040"/>
            <a:satOff val="8933"/>
            <a:lumOff val="40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US" sz="2900" kern="1200" dirty="0" smtClean="0"/>
            <a:t>Habitual buying behavior</a:t>
          </a:r>
          <a:endParaRPr lang="en-US" sz="2900" kern="1200" dirty="0"/>
        </a:p>
      </dsp:txBody>
      <dsp:txXfrm>
        <a:off x="0" y="2289660"/>
        <a:ext cx="6629400" cy="678600"/>
      </dsp:txXfrm>
    </dsp:sp>
    <dsp:sp modelId="{00F8E4BF-B9F1-486D-AD19-1C1412A8FEB2}">
      <dsp:nvSpPr>
        <dsp:cNvPr id="0" name=""/>
        <dsp:cNvSpPr/>
      </dsp:nvSpPr>
      <dsp:spPr>
        <a:xfrm>
          <a:off x="0" y="3051780"/>
          <a:ext cx="6629400" cy="678600"/>
        </a:xfrm>
        <a:prstGeom prst="roundRect">
          <a:avLst/>
        </a:prstGeom>
        <a:solidFill>
          <a:schemeClr val="accent4">
            <a:hueOff val="-8053559"/>
            <a:satOff val="13399"/>
            <a:lumOff val="60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US" sz="2900" kern="1200" dirty="0" smtClean="0"/>
            <a:t>Variety-seeking buying behavior</a:t>
          </a:r>
          <a:endParaRPr lang="en-US" sz="2900" kern="1200" dirty="0"/>
        </a:p>
      </dsp:txBody>
      <dsp:txXfrm>
        <a:off x="0" y="3051780"/>
        <a:ext cx="6629400" cy="67860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A5FA3E6-0C12-48B3-8A03-E7CC2055218E}">
      <dsp:nvSpPr>
        <dsp:cNvPr id="0" name=""/>
        <dsp:cNvSpPr/>
      </dsp:nvSpPr>
      <dsp:spPr>
        <a:xfrm>
          <a:off x="8333" y="1820598"/>
          <a:ext cx="1562655" cy="651402"/>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Awareness </a:t>
          </a:r>
          <a:endParaRPr lang="en-US" sz="2000" b="1" kern="1200" dirty="0">
            <a:solidFill>
              <a:schemeClr val="tx1"/>
            </a:solidFill>
          </a:endParaRPr>
        </a:p>
      </dsp:txBody>
      <dsp:txXfrm>
        <a:off x="8333" y="1820598"/>
        <a:ext cx="1562655" cy="651402"/>
      </dsp:txXfrm>
    </dsp:sp>
    <dsp:sp modelId="{909F5FD2-F476-45E3-A772-D21A58383A76}">
      <dsp:nvSpPr>
        <dsp:cNvPr id="0" name=""/>
        <dsp:cNvSpPr/>
      </dsp:nvSpPr>
      <dsp:spPr>
        <a:xfrm>
          <a:off x="1670424" y="2023000"/>
          <a:ext cx="210802" cy="246599"/>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b="1" kern="1200" dirty="0">
            <a:solidFill>
              <a:schemeClr val="tx1"/>
            </a:solidFill>
          </a:endParaRPr>
        </a:p>
      </dsp:txBody>
      <dsp:txXfrm>
        <a:off x="1670424" y="2023000"/>
        <a:ext cx="210802" cy="246599"/>
      </dsp:txXfrm>
    </dsp:sp>
    <dsp:sp modelId="{A884C394-D2A0-4F48-9969-6B2F5E76CEDE}">
      <dsp:nvSpPr>
        <dsp:cNvPr id="0" name=""/>
        <dsp:cNvSpPr/>
      </dsp:nvSpPr>
      <dsp:spPr>
        <a:xfrm>
          <a:off x="1968730" y="1834065"/>
          <a:ext cx="1218917" cy="624469"/>
        </a:xfrm>
        <a:prstGeom prst="roundRect">
          <a:avLst>
            <a:gd name="adj" fmla="val 10000"/>
          </a:avLst>
        </a:prstGeom>
        <a:solidFill>
          <a:schemeClr val="accent5">
            <a:hueOff val="2013390"/>
            <a:satOff val="-3350"/>
            <a:lumOff val="-15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Interest</a:t>
          </a:r>
        </a:p>
      </dsp:txBody>
      <dsp:txXfrm>
        <a:off x="1968730" y="1834065"/>
        <a:ext cx="1218917" cy="624469"/>
      </dsp:txXfrm>
    </dsp:sp>
    <dsp:sp modelId="{E381A78E-867E-43E1-BD92-30C6DB2AF4D5}">
      <dsp:nvSpPr>
        <dsp:cNvPr id="0" name=""/>
        <dsp:cNvSpPr/>
      </dsp:nvSpPr>
      <dsp:spPr>
        <a:xfrm>
          <a:off x="3287084" y="2023000"/>
          <a:ext cx="210802" cy="246599"/>
        </a:xfrm>
        <a:prstGeom prst="rightArrow">
          <a:avLst>
            <a:gd name="adj1" fmla="val 60000"/>
            <a:gd name="adj2" fmla="val 50000"/>
          </a:avLst>
        </a:prstGeom>
        <a:solidFill>
          <a:schemeClr val="accent5">
            <a:hueOff val="2684520"/>
            <a:satOff val="-4466"/>
            <a:lumOff val="-202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b="1" kern="1200" dirty="0">
            <a:solidFill>
              <a:schemeClr val="tx1"/>
            </a:solidFill>
          </a:endParaRPr>
        </a:p>
      </dsp:txBody>
      <dsp:txXfrm>
        <a:off x="3287084" y="2023000"/>
        <a:ext cx="210802" cy="246599"/>
      </dsp:txXfrm>
    </dsp:sp>
    <dsp:sp modelId="{8E9B6257-8C68-477C-AC98-A60E5BBE9FED}">
      <dsp:nvSpPr>
        <dsp:cNvPr id="0" name=""/>
        <dsp:cNvSpPr/>
      </dsp:nvSpPr>
      <dsp:spPr>
        <a:xfrm>
          <a:off x="3585390" y="1820613"/>
          <a:ext cx="1550465" cy="651372"/>
        </a:xfrm>
        <a:prstGeom prst="roundRect">
          <a:avLst>
            <a:gd name="adj" fmla="val 10000"/>
          </a:avLst>
        </a:prstGeom>
        <a:solidFill>
          <a:schemeClr val="accent5">
            <a:hueOff val="4026779"/>
            <a:satOff val="-6699"/>
            <a:lumOff val="-30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Evaluation</a:t>
          </a:r>
        </a:p>
      </dsp:txBody>
      <dsp:txXfrm>
        <a:off x="3585390" y="1820613"/>
        <a:ext cx="1550465" cy="651372"/>
      </dsp:txXfrm>
    </dsp:sp>
    <dsp:sp modelId="{3027865A-F5B8-423B-B3AB-8C856C8C6C93}">
      <dsp:nvSpPr>
        <dsp:cNvPr id="0" name=""/>
        <dsp:cNvSpPr/>
      </dsp:nvSpPr>
      <dsp:spPr>
        <a:xfrm>
          <a:off x="5235290" y="2023000"/>
          <a:ext cx="210802" cy="246599"/>
        </a:xfrm>
        <a:prstGeom prst="rightArrow">
          <a:avLst>
            <a:gd name="adj1" fmla="val 60000"/>
            <a:gd name="adj2" fmla="val 50000"/>
          </a:avLst>
        </a:prstGeom>
        <a:solidFill>
          <a:schemeClr val="accent5">
            <a:hueOff val="5369040"/>
            <a:satOff val="-8933"/>
            <a:lumOff val="-405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b="1" kern="1200" dirty="0">
            <a:solidFill>
              <a:schemeClr val="tx1"/>
            </a:solidFill>
          </a:endParaRPr>
        </a:p>
      </dsp:txBody>
      <dsp:txXfrm>
        <a:off x="5235290" y="2023000"/>
        <a:ext cx="210802" cy="246599"/>
      </dsp:txXfrm>
    </dsp:sp>
    <dsp:sp modelId="{D4E1AF49-FE61-437B-8797-E23E0967D8EB}">
      <dsp:nvSpPr>
        <dsp:cNvPr id="0" name=""/>
        <dsp:cNvSpPr/>
      </dsp:nvSpPr>
      <dsp:spPr>
        <a:xfrm>
          <a:off x="5533596" y="1847702"/>
          <a:ext cx="994353" cy="597195"/>
        </a:xfrm>
        <a:prstGeom prst="roundRect">
          <a:avLst>
            <a:gd name="adj" fmla="val 10000"/>
          </a:avLst>
        </a:prstGeom>
        <a:solidFill>
          <a:schemeClr val="accent5">
            <a:hueOff val="6040169"/>
            <a:satOff val="-10049"/>
            <a:lumOff val="-45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Trial</a:t>
          </a:r>
        </a:p>
      </dsp:txBody>
      <dsp:txXfrm>
        <a:off x="5533596" y="1847702"/>
        <a:ext cx="994353" cy="597195"/>
      </dsp:txXfrm>
    </dsp:sp>
    <dsp:sp modelId="{BCC64161-1623-4D29-949D-5C1CD873D4B3}">
      <dsp:nvSpPr>
        <dsp:cNvPr id="0" name=""/>
        <dsp:cNvSpPr/>
      </dsp:nvSpPr>
      <dsp:spPr>
        <a:xfrm>
          <a:off x="6627384" y="2023000"/>
          <a:ext cx="210802" cy="246599"/>
        </a:xfrm>
        <a:prstGeom prst="rightArrow">
          <a:avLst>
            <a:gd name="adj1" fmla="val 60000"/>
            <a:gd name="adj2" fmla="val 50000"/>
          </a:avLst>
        </a:prstGeom>
        <a:solidFill>
          <a:schemeClr val="accent5">
            <a:hueOff val="8053559"/>
            <a:satOff val="-13399"/>
            <a:lumOff val="-607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b="1" kern="1200" dirty="0">
            <a:solidFill>
              <a:schemeClr val="tx1"/>
            </a:solidFill>
          </a:endParaRPr>
        </a:p>
      </dsp:txBody>
      <dsp:txXfrm>
        <a:off x="6627384" y="2023000"/>
        <a:ext cx="210802" cy="246599"/>
      </dsp:txXfrm>
    </dsp:sp>
    <dsp:sp modelId="{A4851837-6FAE-4F8F-8C17-5C01A533F828}">
      <dsp:nvSpPr>
        <dsp:cNvPr id="0" name=""/>
        <dsp:cNvSpPr/>
      </dsp:nvSpPr>
      <dsp:spPr>
        <a:xfrm>
          <a:off x="6925690" y="1816558"/>
          <a:ext cx="1524174" cy="659482"/>
        </a:xfrm>
        <a:prstGeom prst="roundRect">
          <a:avLst>
            <a:gd name="adj" fmla="val 10000"/>
          </a:avLst>
        </a:prstGeom>
        <a:solidFill>
          <a:schemeClr val="accent5">
            <a:hueOff val="8053559"/>
            <a:satOff val="-13399"/>
            <a:lumOff val="-60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Adoption</a:t>
          </a:r>
        </a:p>
      </dsp:txBody>
      <dsp:txXfrm>
        <a:off x="6925690" y="1816558"/>
        <a:ext cx="1524174" cy="659482"/>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ECC94DE-3AC3-4C2B-BFAC-F7365A68FA09}">
      <dsp:nvSpPr>
        <dsp:cNvPr id="0" name=""/>
        <dsp:cNvSpPr/>
      </dsp:nvSpPr>
      <dsp:spPr>
        <a:xfrm>
          <a:off x="0" y="180975"/>
          <a:ext cx="2476500" cy="148589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solidFill>
                <a:schemeClr val="tx1"/>
              </a:solidFill>
            </a:rPr>
            <a:t>Relative advantage</a:t>
          </a:r>
          <a:endParaRPr lang="en-US" sz="2800" kern="1200" dirty="0">
            <a:solidFill>
              <a:schemeClr val="tx1"/>
            </a:solidFill>
          </a:endParaRPr>
        </a:p>
      </dsp:txBody>
      <dsp:txXfrm>
        <a:off x="0" y="180975"/>
        <a:ext cx="2476500" cy="1485899"/>
      </dsp:txXfrm>
    </dsp:sp>
    <dsp:sp modelId="{0FEE24F1-59F8-4A4E-96F2-D4EFF00B5547}">
      <dsp:nvSpPr>
        <dsp:cNvPr id="0" name=""/>
        <dsp:cNvSpPr/>
      </dsp:nvSpPr>
      <dsp:spPr>
        <a:xfrm>
          <a:off x="2724149" y="180975"/>
          <a:ext cx="2476500" cy="148589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solidFill>
                <a:schemeClr val="tx1"/>
              </a:solidFill>
            </a:rPr>
            <a:t>Compatibility </a:t>
          </a:r>
          <a:endParaRPr lang="en-US" sz="2800" kern="1200" dirty="0">
            <a:solidFill>
              <a:schemeClr val="tx1"/>
            </a:solidFill>
          </a:endParaRPr>
        </a:p>
      </dsp:txBody>
      <dsp:txXfrm>
        <a:off x="2724149" y="180975"/>
        <a:ext cx="2476500" cy="1485899"/>
      </dsp:txXfrm>
    </dsp:sp>
    <dsp:sp modelId="{1CFCA129-80F1-4400-AD03-314B38EEC85F}">
      <dsp:nvSpPr>
        <dsp:cNvPr id="0" name=""/>
        <dsp:cNvSpPr/>
      </dsp:nvSpPr>
      <dsp:spPr>
        <a:xfrm>
          <a:off x="5448300" y="180975"/>
          <a:ext cx="2476500" cy="148589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solidFill>
                <a:schemeClr val="tx1"/>
              </a:solidFill>
            </a:rPr>
            <a:t>Complexity</a:t>
          </a:r>
          <a:endParaRPr lang="en-US" sz="2800" kern="1200" dirty="0">
            <a:solidFill>
              <a:schemeClr val="tx1"/>
            </a:solidFill>
          </a:endParaRPr>
        </a:p>
      </dsp:txBody>
      <dsp:txXfrm>
        <a:off x="5448300" y="180975"/>
        <a:ext cx="2476500" cy="1485899"/>
      </dsp:txXfrm>
    </dsp:sp>
    <dsp:sp modelId="{E1B71E72-7C11-495E-9982-A81DDEC80749}">
      <dsp:nvSpPr>
        <dsp:cNvPr id="0" name=""/>
        <dsp:cNvSpPr/>
      </dsp:nvSpPr>
      <dsp:spPr>
        <a:xfrm>
          <a:off x="1066801" y="1914525"/>
          <a:ext cx="2476500" cy="148589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solidFill>
                <a:schemeClr val="tx1"/>
              </a:solidFill>
            </a:rPr>
            <a:t>Divisibility</a:t>
          </a:r>
          <a:endParaRPr lang="en-US" sz="2800" kern="1200" dirty="0">
            <a:solidFill>
              <a:schemeClr val="tx1"/>
            </a:solidFill>
          </a:endParaRPr>
        </a:p>
      </dsp:txBody>
      <dsp:txXfrm>
        <a:off x="1066801" y="1914525"/>
        <a:ext cx="2476500" cy="1485899"/>
      </dsp:txXfrm>
    </dsp:sp>
    <dsp:sp modelId="{D58A9081-2F44-4E82-A8E9-C81A2201E31B}">
      <dsp:nvSpPr>
        <dsp:cNvPr id="0" name=""/>
        <dsp:cNvSpPr/>
      </dsp:nvSpPr>
      <dsp:spPr>
        <a:xfrm>
          <a:off x="3790951" y="1914524"/>
          <a:ext cx="3067046" cy="1485899"/>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solidFill>
                <a:schemeClr val="tx1"/>
              </a:solidFill>
            </a:rPr>
            <a:t>Communicability</a:t>
          </a:r>
          <a:endParaRPr lang="en-US" sz="2800" kern="1200" dirty="0">
            <a:solidFill>
              <a:schemeClr val="tx1"/>
            </a:solidFill>
          </a:endParaRPr>
        </a:p>
      </dsp:txBody>
      <dsp:txXfrm>
        <a:off x="3790951" y="1914524"/>
        <a:ext cx="3067046" cy="148589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D67E97D-7507-4ED1-956A-BB83D8296DA6}" type="datetimeFigureOut">
              <a:rPr lang="en-US" smtClean="0"/>
              <a:pPr/>
              <a:t>2/17/11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A867A72-6A89-4760-AA6E-8BBE8C261A57}"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4ADFD211-40F5-4A0E-8A44-DB80D558F6A8}" type="datetime1">
              <a:rPr lang="en-US"/>
              <a:pPr/>
              <a:t>2/17/11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FF167DE9-D814-4AEB-A0E4-D1BCD6C4C3D6}" type="slidenum">
              <a:rPr lang="en-US"/>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mn-lt"/>
        <a:ea typeface="ＭＳ Ｐゴシック" charset="-128"/>
        <a:cs typeface="+mn-cs"/>
      </a:defRPr>
    </a:lvl1pPr>
    <a:lvl2pPr marL="693738" indent="-236538" algn="l" rtl="0" eaLnBrk="0" fontAlgn="base" hangingPunct="0">
      <a:spcBef>
        <a:spcPct val="0"/>
      </a:spcBef>
      <a:spcAft>
        <a:spcPct val="0"/>
      </a:spcAft>
      <a:buFont typeface="Arial" charset="0"/>
      <a:buChar char="•"/>
      <a:defRPr sz="1200" kern="1200">
        <a:solidFill>
          <a:schemeClr val="tx1"/>
        </a:solidFill>
        <a:latin typeface="+mn-lt"/>
        <a:ea typeface="ＭＳ Ｐゴシック" charset="-128"/>
        <a:cs typeface="+mn-cs"/>
      </a:defRPr>
    </a:lvl2pPr>
    <a:lvl3pPr marL="1143000" indent="-2286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600200" indent="-228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2057400" indent="-2286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a:lstStyle/>
          <a:p>
            <a:endParaRPr lang="en-US" dirty="0" smtClean="0"/>
          </a:p>
        </p:txBody>
      </p:sp>
      <p:sp>
        <p:nvSpPr>
          <p:cNvPr id="11268" name="Slide Number Placeholder 3"/>
          <p:cNvSpPr>
            <a:spLocks noGrp="1"/>
          </p:cNvSpPr>
          <p:nvPr>
            <p:ph type="sldNum" sz="quarter" idx="5"/>
          </p:nvPr>
        </p:nvSpPr>
        <p:spPr bwMode="auto">
          <a:noFill/>
          <a:ln>
            <a:miter lim="800000"/>
            <a:headEnd/>
            <a:tailEnd/>
          </a:ln>
        </p:spPr>
        <p:txBody>
          <a:bodyPr/>
          <a:lstStyle/>
          <a:p>
            <a:fld id="{1E197061-E889-4B8D-9B31-D4BCBBD4B713}" type="slidenum">
              <a:rPr lang="en-US"/>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a:lstStyle/>
          <a:p>
            <a:r>
              <a:rPr lang="en-US" b="1" dirty="0" smtClean="0"/>
              <a:t>Note to Instructor</a:t>
            </a:r>
          </a:p>
          <a:p>
            <a:endParaRPr lang="en-US" b="1" dirty="0" smtClean="0"/>
          </a:p>
          <a:p>
            <a:r>
              <a:rPr lang="en-US" sz="1200" kern="1200" baseline="0" dirty="0" smtClean="0">
                <a:solidFill>
                  <a:schemeClr val="tx1"/>
                </a:solidFill>
                <a:latin typeface="+mn-lt"/>
                <a:ea typeface="ＭＳ Ｐゴシック" charset="-128"/>
                <a:cs typeface="+mn-cs"/>
              </a:rPr>
              <a:t>Groups that have a direct influence and to which a person belongs are called</a:t>
            </a:r>
          </a:p>
          <a:p>
            <a:r>
              <a:rPr lang="en-US" sz="1200" kern="1200" baseline="0" dirty="0" smtClean="0">
                <a:solidFill>
                  <a:schemeClr val="tx1"/>
                </a:solidFill>
                <a:latin typeface="+mn-lt"/>
                <a:ea typeface="ＭＳ Ｐゴシック" charset="-128"/>
                <a:cs typeface="+mn-cs"/>
              </a:rPr>
              <a:t>membership groups. </a:t>
            </a:r>
          </a:p>
          <a:p>
            <a:r>
              <a:rPr lang="en-US" sz="1200" kern="1200" baseline="0" dirty="0" smtClean="0">
                <a:solidFill>
                  <a:schemeClr val="tx1"/>
                </a:solidFill>
                <a:latin typeface="+mn-lt"/>
                <a:ea typeface="ＭＳ Ｐゴシック" charset="-128"/>
                <a:cs typeface="+mn-cs"/>
              </a:rPr>
              <a:t>Reference groups serve as direct (face-to-face) or indirect points of comparison or reference in forming a person’s attitudes or behavior. </a:t>
            </a:r>
          </a:p>
          <a:p>
            <a:r>
              <a:rPr lang="en-US" sz="1200" kern="1200" baseline="0" dirty="0" smtClean="0">
                <a:solidFill>
                  <a:schemeClr val="tx1"/>
                </a:solidFill>
                <a:latin typeface="+mn-lt"/>
                <a:ea typeface="ＭＳ Ｐゴシック" charset="-128"/>
                <a:cs typeface="+mn-cs"/>
              </a:rPr>
              <a:t>Aspirational: People often are influenced by reference groups to which they do not belong.</a:t>
            </a:r>
            <a:endParaRPr lang="en-US" b="1" dirty="0" smtClean="0"/>
          </a:p>
          <a:p>
            <a:endParaRPr lang="en-US" b="1" dirty="0" smtClean="0"/>
          </a:p>
          <a:p>
            <a:r>
              <a:rPr lang="en-US" b="1" dirty="0" smtClean="0"/>
              <a:t>Discussion Question</a:t>
            </a:r>
          </a:p>
          <a:p>
            <a:r>
              <a:rPr lang="en-US" i="1" dirty="0" smtClean="0"/>
              <a:t>What groups are you a member of and what are your aspirational groups. How does this influence you as a consumers?</a:t>
            </a:r>
          </a:p>
        </p:txBody>
      </p:sp>
      <p:sp>
        <p:nvSpPr>
          <p:cNvPr id="29700" name="Slide Number Placeholder 3"/>
          <p:cNvSpPr>
            <a:spLocks noGrp="1"/>
          </p:cNvSpPr>
          <p:nvPr>
            <p:ph type="sldNum" sz="quarter" idx="5"/>
          </p:nvPr>
        </p:nvSpPr>
        <p:spPr bwMode="auto">
          <a:noFill/>
          <a:ln>
            <a:miter lim="800000"/>
            <a:headEnd/>
            <a:tailEnd/>
          </a:ln>
        </p:spPr>
        <p:txBody>
          <a:bodyPr/>
          <a:lstStyle/>
          <a:p>
            <a:fld id="{5B03C20A-CD7C-4BD9-8521-AEDDF2F99B34}" type="slidenum">
              <a:rPr lang="en-US"/>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a:lstStyle/>
          <a:p>
            <a:r>
              <a:rPr lang="en-US" b="1" dirty="0" smtClean="0"/>
              <a:t>Note to Instructor</a:t>
            </a:r>
          </a:p>
          <a:p>
            <a:r>
              <a:rPr lang="en-US" dirty="0" smtClean="0"/>
              <a:t>It is a great idea to click through to the Tremor Web site. It is an excellent example of Buzz marketing. Ask students if they tend to have a “go to” person when they want to purchase. Would they consider themselves opinion leaders? A great group to ask about is middle school aged kids. Who are the opinion leaders here? What qualities do they possess?</a:t>
            </a:r>
          </a:p>
          <a:p>
            <a:endParaRPr lang="en-US" dirty="0" smtClean="0"/>
          </a:p>
          <a:p>
            <a:endParaRPr lang="en-US" dirty="0" smtClean="0"/>
          </a:p>
        </p:txBody>
      </p:sp>
      <p:sp>
        <p:nvSpPr>
          <p:cNvPr id="31748" name="Slide Number Placeholder 3"/>
          <p:cNvSpPr>
            <a:spLocks noGrp="1"/>
          </p:cNvSpPr>
          <p:nvPr>
            <p:ph type="sldNum" sz="quarter" idx="5"/>
          </p:nvPr>
        </p:nvSpPr>
        <p:spPr bwMode="auto">
          <a:noFill/>
          <a:ln>
            <a:miter lim="800000"/>
            <a:headEnd/>
            <a:tailEnd/>
          </a:ln>
        </p:spPr>
        <p:txBody>
          <a:bodyPr/>
          <a:lstStyle/>
          <a:p>
            <a:fld id="{398A943E-322D-4C88-8440-C651A14549C4}" type="slidenum">
              <a:rPr lang="en-US"/>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a:lstStyle/>
          <a:p>
            <a:r>
              <a:rPr lang="en-US" b="1" dirty="0" smtClean="0"/>
              <a:t>Note to Instructor:</a:t>
            </a:r>
          </a:p>
          <a:p>
            <a:endParaRPr lang="en-US" b="1" dirty="0" smtClean="0"/>
          </a:p>
          <a:p>
            <a:r>
              <a:rPr lang="en-US" b="1" dirty="0" smtClean="0"/>
              <a:t>Discussion Question</a:t>
            </a:r>
          </a:p>
          <a:p>
            <a:r>
              <a:rPr lang="en-US" b="1" i="1" dirty="0" smtClean="0"/>
              <a:t>How can marketers use these networks?</a:t>
            </a:r>
            <a:endParaRPr lang="en-US" i="1" dirty="0" smtClean="0"/>
          </a:p>
          <a:p>
            <a:r>
              <a:rPr lang="en-US" dirty="0" smtClean="0"/>
              <a:t>This slide should provide a lively discussion for students because they all are users of social networks. Ask students for examples they have seen or experienced. Then be sure to ask if they think the marketing efforts were effective for the marketer and why? The text gives many examples .</a:t>
            </a:r>
          </a:p>
          <a:p>
            <a:endParaRPr lang="en-US" dirty="0" smtClean="0"/>
          </a:p>
        </p:txBody>
      </p:sp>
      <p:sp>
        <p:nvSpPr>
          <p:cNvPr id="33796" name="Slide Number Placeholder 3"/>
          <p:cNvSpPr>
            <a:spLocks noGrp="1"/>
          </p:cNvSpPr>
          <p:nvPr>
            <p:ph type="sldNum" sz="quarter" idx="5"/>
          </p:nvPr>
        </p:nvSpPr>
        <p:spPr bwMode="auto">
          <a:noFill/>
          <a:ln>
            <a:miter lim="800000"/>
            <a:headEnd/>
            <a:tailEnd/>
          </a:ln>
        </p:spPr>
        <p:txBody>
          <a:bodyPr/>
          <a:lstStyle/>
          <a:p>
            <a:fld id="{A8C0DD2B-5822-4A47-AC83-0136391BDC3A}" type="slidenum">
              <a:rPr lang="en-US"/>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a:lstStyle/>
          <a:p>
            <a:r>
              <a:rPr lang="en-US" b="1" dirty="0" smtClean="0"/>
              <a:t>Note to Instructor</a:t>
            </a:r>
          </a:p>
          <a:p>
            <a:endParaRPr lang="en-US" b="1" dirty="0" smtClean="0"/>
          </a:p>
          <a:p>
            <a:r>
              <a:rPr lang="en-US" b="1" dirty="0" smtClean="0"/>
              <a:t>Discussion Question</a:t>
            </a:r>
          </a:p>
          <a:p>
            <a:r>
              <a:rPr lang="en-US" i="1" dirty="0" smtClean="0"/>
              <a:t>What brands do you purchase because it is what their parents used? Why do you think this occurs?</a:t>
            </a:r>
          </a:p>
          <a:p>
            <a:endParaRPr lang="en-US" i="1" dirty="0" smtClean="0"/>
          </a:p>
        </p:txBody>
      </p:sp>
      <p:sp>
        <p:nvSpPr>
          <p:cNvPr id="35844" name="Slide Number Placeholder 3"/>
          <p:cNvSpPr>
            <a:spLocks noGrp="1"/>
          </p:cNvSpPr>
          <p:nvPr>
            <p:ph type="sldNum" sz="quarter" idx="5"/>
          </p:nvPr>
        </p:nvSpPr>
        <p:spPr bwMode="auto">
          <a:noFill/>
          <a:ln>
            <a:miter lim="800000"/>
            <a:headEnd/>
            <a:tailEnd/>
          </a:ln>
        </p:spPr>
        <p:txBody>
          <a:bodyPr/>
          <a:lstStyle/>
          <a:p>
            <a:fld id="{341A026E-C380-4A50-9201-B8C21032712E}" type="slidenum">
              <a:rPr lang="en-US"/>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a:lstStyle/>
          <a:p>
            <a:endParaRPr lang="en-US" dirty="0" smtClean="0"/>
          </a:p>
        </p:txBody>
      </p:sp>
      <p:sp>
        <p:nvSpPr>
          <p:cNvPr id="37892" name="Slide Number Placeholder 3"/>
          <p:cNvSpPr>
            <a:spLocks noGrp="1"/>
          </p:cNvSpPr>
          <p:nvPr>
            <p:ph type="sldNum" sz="quarter" idx="5"/>
          </p:nvPr>
        </p:nvSpPr>
        <p:spPr bwMode="auto">
          <a:noFill/>
          <a:ln>
            <a:miter lim="800000"/>
            <a:headEnd/>
            <a:tailEnd/>
          </a:ln>
        </p:spPr>
        <p:txBody>
          <a:bodyPr/>
          <a:lstStyle/>
          <a:p>
            <a:fld id="{F6404766-43CD-4F87-A8AC-D6670E66A3C6}" type="slidenum">
              <a:rPr lang="en-US"/>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a:lstStyle/>
          <a:p>
            <a:endParaRPr lang="en-US" dirty="0" smtClean="0"/>
          </a:p>
        </p:txBody>
      </p:sp>
      <p:sp>
        <p:nvSpPr>
          <p:cNvPr id="39940" name="Slide Number Placeholder 3"/>
          <p:cNvSpPr>
            <a:spLocks noGrp="1"/>
          </p:cNvSpPr>
          <p:nvPr>
            <p:ph type="sldNum" sz="quarter" idx="5"/>
          </p:nvPr>
        </p:nvSpPr>
        <p:spPr bwMode="auto">
          <a:noFill/>
          <a:ln>
            <a:miter lim="800000"/>
            <a:headEnd/>
            <a:tailEnd/>
          </a:ln>
        </p:spPr>
        <p:txBody>
          <a:bodyPr/>
          <a:lstStyle/>
          <a:p>
            <a:fld id="{F1BCCACA-289C-4A25-BD68-A8D9D67841D5}" type="slidenum">
              <a:rPr lang="en-US"/>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a:lstStyle/>
          <a:p>
            <a:r>
              <a:rPr lang="en-US" b="1" dirty="0" smtClean="0"/>
              <a:t>Note to Instructor</a:t>
            </a:r>
          </a:p>
          <a:p>
            <a:endParaRPr lang="en-US" b="1" dirty="0" smtClean="0"/>
          </a:p>
          <a:p>
            <a:r>
              <a:rPr lang="en-US" b="1" dirty="0" smtClean="0"/>
              <a:t>Discussion Question</a:t>
            </a:r>
          </a:p>
          <a:p>
            <a:r>
              <a:rPr lang="en-US" i="1" dirty="0" smtClean="0"/>
              <a:t>What categories of products seem to be targeted to consumer’s lifestyles?</a:t>
            </a:r>
            <a:endParaRPr lang="en-US" dirty="0" smtClean="0"/>
          </a:p>
          <a:p>
            <a:r>
              <a:rPr lang="en-US" dirty="0" smtClean="0"/>
              <a:t>They will realize many products in addition to cars including food, cosmetics, shampoo also appeal to a consumer’s lifestyles.</a:t>
            </a:r>
          </a:p>
        </p:txBody>
      </p:sp>
      <p:sp>
        <p:nvSpPr>
          <p:cNvPr id="41988" name="Slide Number Placeholder 3"/>
          <p:cNvSpPr>
            <a:spLocks noGrp="1"/>
          </p:cNvSpPr>
          <p:nvPr>
            <p:ph type="sldNum" sz="quarter" idx="5"/>
          </p:nvPr>
        </p:nvSpPr>
        <p:spPr bwMode="auto">
          <a:noFill/>
          <a:ln>
            <a:miter lim="800000"/>
            <a:headEnd/>
            <a:tailEnd/>
          </a:ln>
        </p:spPr>
        <p:txBody>
          <a:bodyPr/>
          <a:lstStyle/>
          <a:p>
            <a:fld id="{AAB93D18-24D4-4252-8CFC-0929A57A926C}" type="slidenum">
              <a:rPr lang="en-US"/>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a:lstStyle/>
          <a:p>
            <a:r>
              <a:rPr lang="en-US" b="1" dirty="0" smtClean="0"/>
              <a:t>Note to Instructor</a:t>
            </a:r>
          </a:p>
          <a:p>
            <a:r>
              <a:rPr lang="en-US" dirty="0" smtClean="0"/>
              <a:t>This PC ad from Fall of 2008 shows how PC’s are a fit for many personalities even though Mac has run ads which stereotype the user.</a:t>
            </a:r>
          </a:p>
          <a:p>
            <a:endParaRPr lang="en-US" dirty="0" smtClean="0"/>
          </a:p>
        </p:txBody>
      </p:sp>
      <p:sp>
        <p:nvSpPr>
          <p:cNvPr id="44036" name="Slide Number Placeholder 3"/>
          <p:cNvSpPr>
            <a:spLocks noGrp="1"/>
          </p:cNvSpPr>
          <p:nvPr>
            <p:ph type="sldNum" sz="quarter" idx="5"/>
          </p:nvPr>
        </p:nvSpPr>
        <p:spPr bwMode="auto">
          <a:noFill/>
          <a:ln>
            <a:miter lim="800000"/>
            <a:headEnd/>
            <a:tailEnd/>
          </a:ln>
        </p:spPr>
        <p:txBody>
          <a:bodyPr/>
          <a:lstStyle/>
          <a:p>
            <a:fld id="{4EF0BF60-1690-4643-B82E-63A8763BE823}" type="slidenum">
              <a:rPr lang="en-US"/>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a:lstStyle/>
          <a:p>
            <a:r>
              <a:rPr lang="en-US" b="1" dirty="0" smtClean="0"/>
              <a:t>Note to Instructor</a:t>
            </a:r>
          </a:p>
          <a:p>
            <a:r>
              <a:rPr lang="en-US" dirty="0" smtClean="0"/>
              <a:t>It is interesting to talk about brand personalities and ask students the personality of several brands:</a:t>
            </a:r>
          </a:p>
          <a:p>
            <a:r>
              <a:rPr lang="en-US" dirty="0" smtClean="0"/>
              <a:t>A brand personality is the specific mix of human traits that may be attributed to a particular brand. </a:t>
            </a:r>
          </a:p>
          <a:p>
            <a:r>
              <a:rPr lang="en-US" dirty="0" smtClean="0"/>
              <a:t>One researcher identified five brand personality traits</a:t>
            </a:r>
          </a:p>
          <a:p>
            <a:pPr lvl="1">
              <a:buFont typeface="Arial" charset="0"/>
              <a:buNone/>
            </a:pPr>
            <a:r>
              <a:rPr lang="en-US" dirty="0" smtClean="0"/>
              <a:t>1. Sincerity (down-to-earth, honest, wholesome, and cheerful)</a:t>
            </a:r>
          </a:p>
          <a:p>
            <a:pPr lvl="1">
              <a:buFont typeface="Arial" charset="0"/>
              <a:buNone/>
            </a:pPr>
            <a:r>
              <a:rPr lang="en-US" dirty="0" smtClean="0"/>
              <a:t>2. Excitement (daring, spirited, imaginative, and up-to-date)</a:t>
            </a:r>
          </a:p>
          <a:p>
            <a:pPr lvl="1">
              <a:buFont typeface="Arial" charset="0"/>
              <a:buNone/>
            </a:pPr>
            <a:r>
              <a:rPr lang="en-US" dirty="0" smtClean="0"/>
              <a:t>3. Competence (reliable, intelligent, and successful)</a:t>
            </a:r>
          </a:p>
          <a:p>
            <a:pPr lvl="1">
              <a:buFont typeface="Arial" charset="0"/>
              <a:buNone/>
            </a:pPr>
            <a:r>
              <a:rPr lang="en-US" dirty="0" smtClean="0"/>
              <a:t>4. Sophistication (upper class and charming)</a:t>
            </a:r>
          </a:p>
          <a:p>
            <a:pPr lvl="1">
              <a:buFont typeface="Arial" charset="0"/>
              <a:buNone/>
            </a:pPr>
            <a:r>
              <a:rPr lang="en-US" dirty="0" smtClean="0"/>
              <a:t>5. Ruggedness (outdoorsy and tough)</a:t>
            </a:r>
          </a:p>
          <a:p>
            <a:endParaRPr lang="en-US" dirty="0" smtClean="0"/>
          </a:p>
          <a:p>
            <a:endParaRPr lang="en-US" dirty="0" smtClean="0"/>
          </a:p>
        </p:txBody>
      </p:sp>
      <p:sp>
        <p:nvSpPr>
          <p:cNvPr id="46084" name="Slide Number Placeholder 3"/>
          <p:cNvSpPr>
            <a:spLocks noGrp="1"/>
          </p:cNvSpPr>
          <p:nvPr>
            <p:ph type="sldNum" sz="quarter" idx="5"/>
          </p:nvPr>
        </p:nvSpPr>
        <p:spPr bwMode="auto">
          <a:noFill/>
          <a:ln>
            <a:miter lim="800000"/>
            <a:headEnd/>
            <a:tailEnd/>
          </a:ln>
        </p:spPr>
        <p:txBody>
          <a:bodyPr/>
          <a:lstStyle/>
          <a:p>
            <a:fld id="{4609AFDE-CFDB-47C9-AA3B-DFB313E7E21B}" type="slidenum">
              <a:rPr lang="en-US"/>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a:lstStyle/>
          <a:p>
            <a:endParaRPr lang="en-US" dirty="0" smtClean="0"/>
          </a:p>
        </p:txBody>
      </p:sp>
      <p:sp>
        <p:nvSpPr>
          <p:cNvPr id="48132" name="Slide Number Placeholder 3"/>
          <p:cNvSpPr>
            <a:spLocks noGrp="1"/>
          </p:cNvSpPr>
          <p:nvPr>
            <p:ph type="sldNum" sz="quarter" idx="5"/>
          </p:nvPr>
        </p:nvSpPr>
        <p:spPr bwMode="auto">
          <a:noFill/>
          <a:ln>
            <a:miter lim="800000"/>
            <a:headEnd/>
            <a:tailEnd/>
          </a:ln>
        </p:spPr>
        <p:txBody>
          <a:bodyPr/>
          <a:lstStyle/>
          <a:p>
            <a:fld id="{D3176CF9-FC6F-459A-8F7C-6F514EA0B1A5}" type="slidenum">
              <a:rPr lang="en-US"/>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a:lstStyle/>
          <a:p>
            <a:endParaRPr lang="en-US" dirty="0" smtClean="0"/>
          </a:p>
        </p:txBody>
      </p:sp>
      <p:sp>
        <p:nvSpPr>
          <p:cNvPr id="13316" name="Slide Number Placeholder 3"/>
          <p:cNvSpPr>
            <a:spLocks noGrp="1"/>
          </p:cNvSpPr>
          <p:nvPr>
            <p:ph type="sldNum" sz="quarter" idx="5"/>
          </p:nvPr>
        </p:nvSpPr>
        <p:spPr bwMode="auto">
          <a:noFill/>
          <a:ln>
            <a:miter lim="800000"/>
            <a:headEnd/>
            <a:tailEnd/>
          </a:ln>
        </p:spPr>
        <p:txBody>
          <a:bodyPr/>
          <a:lstStyle/>
          <a:p>
            <a:fld id="{E96375E9-5AB1-431A-BE20-3DECC50F9269}" type="slidenum">
              <a:rPr lang="en-US"/>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a:lstStyle/>
          <a:p>
            <a:endParaRPr lang="en-US" dirty="0" smtClean="0"/>
          </a:p>
        </p:txBody>
      </p:sp>
      <p:sp>
        <p:nvSpPr>
          <p:cNvPr id="50180" name="Slide Number Placeholder 3"/>
          <p:cNvSpPr>
            <a:spLocks noGrp="1"/>
          </p:cNvSpPr>
          <p:nvPr>
            <p:ph type="sldNum" sz="quarter" idx="5"/>
          </p:nvPr>
        </p:nvSpPr>
        <p:spPr bwMode="auto">
          <a:noFill/>
          <a:ln>
            <a:miter lim="800000"/>
            <a:headEnd/>
            <a:tailEnd/>
          </a:ln>
        </p:spPr>
        <p:txBody>
          <a:bodyPr/>
          <a:lstStyle/>
          <a:p>
            <a:fld id="{53555E83-F75B-42EC-B0A1-30CD57887B30}" type="slidenum">
              <a:rPr lang="en-US"/>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a:lstStyle/>
          <a:p>
            <a:endParaRPr lang="en-US" dirty="0" smtClean="0"/>
          </a:p>
        </p:txBody>
      </p:sp>
      <p:sp>
        <p:nvSpPr>
          <p:cNvPr id="52228" name="Slide Number Placeholder 3"/>
          <p:cNvSpPr>
            <a:spLocks noGrp="1"/>
          </p:cNvSpPr>
          <p:nvPr>
            <p:ph type="sldNum" sz="quarter" idx="5"/>
          </p:nvPr>
        </p:nvSpPr>
        <p:spPr bwMode="auto">
          <a:noFill/>
          <a:ln>
            <a:miter lim="800000"/>
            <a:headEnd/>
            <a:tailEnd/>
          </a:ln>
        </p:spPr>
        <p:txBody>
          <a:bodyPr/>
          <a:lstStyle/>
          <a:p>
            <a:fld id="{D7B5B6AD-72E9-42C4-8F3E-BDD2DFDCCBB1}" type="slidenum">
              <a:rPr lang="en-US"/>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a:lstStyle/>
          <a:p>
            <a:r>
              <a:rPr lang="en-US" b="1" dirty="0" smtClean="0"/>
              <a:t>Note to Instructor</a:t>
            </a:r>
          </a:p>
          <a:p>
            <a:endParaRPr lang="en-US" b="1" dirty="0" smtClean="0"/>
          </a:p>
          <a:p>
            <a:r>
              <a:rPr lang="en-US" b="1" dirty="0" smtClean="0"/>
              <a:t>Discussion Question</a:t>
            </a:r>
          </a:p>
          <a:p>
            <a:r>
              <a:rPr lang="en-US" i="1" dirty="0" smtClean="0"/>
              <a:t>If you watched television last night, what ads do you remember seeing?</a:t>
            </a:r>
          </a:p>
          <a:p>
            <a:r>
              <a:rPr lang="en-US" dirty="0" smtClean="0"/>
              <a:t>Probe to find out why they remember certain ads—was it that they broke through the clutter, that they saw them many times, or that they are in the market for that certain product?</a:t>
            </a:r>
          </a:p>
        </p:txBody>
      </p:sp>
      <p:sp>
        <p:nvSpPr>
          <p:cNvPr id="54276" name="Slide Number Placeholder 3"/>
          <p:cNvSpPr>
            <a:spLocks noGrp="1"/>
          </p:cNvSpPr>
          <p:nvPr>
            <p:ph type="sldNum" sz="quarter" idx="5"/>
          </p:nvPr>
        </p:nvSpPr>
        <p:spPr bwMode="auto">
          <a:noFill/>
          <a:ln>
            <a:miter lim="800000"/>
            <a:headEnd/>
            <a:tailEnd/>
          </a:ln>
        </p:spPr>
        <p:txBody>
          <a:bodyPr/>
          <a:lstStyle/>
          <a:p>
            <a:fld id="{532DBF3D-DA61-4E14-8DFF-A9F1B6176FF9}" type="slidenum">
              <a:rPr lang="en-US"/>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a:lstStyle/>
          <a:p>
            <a:endParaRPr lang="en-US" dirty="0" smtClean="0"/>
          </a:p>
        </p:txBody>
      </p:sp>
      <p:sp>
        <p:nvSpPr>
          <p:cNvPr id="56324" name="Slide Number Placeholder 3"/>
          <p:cNvSpPr>
            <a:spLocks noGrp="1"/>
          </p:cNvSpPr>
          <p:nvPr>
            <p:ph type="sldNum" sz="quarter" idx="5"/>
          </p:nvPr>
        </p:nvSpPr>
        <p:spPr bwMode="auto">
          <a:noFill/>
          <a:ln>
            <a:miter lim="800000"/>
            <a:headEnd/>
            <a:tailEnd/>
          </a:ln>
        </p:spPr>
        <p:txBody>
          <a:bodyPr/>
          <a:lstStyle/>
          <a:p>
            <a:fld id="{3E62719C-1B83-4255-AB41-FF1C5C761270}" type="slidenum">
              <a:rPr lang="en-US"/>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a:lstStyle/>
          <a:p>
            <a:endParaRPr lang="en-US" dirty="0" smtClean="0"/>
          </a:p>
        </p:txBody>
      </p:sp>
      <p:sp>
        <p:nvSpPr>
          <p:cNvPr id="58372" name="Slide Number Placeholder 3"/>
          <p:cNvSpPr>
            <a:spLocks noGrp="1"/>
          </p:cNvSpPr>
          <p:nvPr>
            <p:ph type="sldNum" sz="quarter" idx="5"/>
          </p:nvPr>
        </p:nvSpPr>
        <p:spPr bwMode="auto">
          <a:noFill/>
          <a:ln>
            <a:miter lim="800000"/>
            <a:headEnd/>
            <a:tailEnd/>
          </a:ln>
        </p:spPr>
        <p:txBody>
          <a:bodyPr/>
          <a:lstStyle/>
          <a:p>
            <a:fld id="{6737B6C5-913A-4A45-8CA7-C4E78C15FE16}" type="slidenum">
              <a:rPr lang="en-US"/>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a:lstStyle/>
          <a:p>
            <a:endParaRPr lang="en-US" dirty="0" smtClean="0"/>
          </a:p>
        </p:txBody>
      </p:sp>
      <p:sp>
        <p:nvSpPr>
          <p:cNvPr id="60420" name="Slide Number Placeholder 3"/>
          <p:cNvSpPr>
            <a:spLocks noGrp="1"/>
          </p:cNvSpPr>
          <p:nvPr>
            <p:ph type="sldNum" sz="quarter" idx="5"/>
          </p:nvPr>
        </p:nvSpPr>
        <p:spPr bwMode="auto">
          <a:noFill/>
          <a:ln>
            <a:miter lim="800000"/>
            <a:headEnd/>
            <a:tailEnd/>
          </a:ln>
        </p:spPr>
        <p:txBody>
          <a:bodyPr/>
          <a:lstStyle/>
          <a:p>
            <a:fld id="{BBCA965E-11BD-4E13-94B6-918F6EE1B62C}" type="slidenum">
              <a:rPr lang="en-US"/>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a:lstStyle/>
          <a:p>
            <a:endParaRPr lang="en-US" dirty="0" smtClean="0"/>
          </a:p>
        </p:txBody>
      </p:sp>
      <p:sp>
        <p:nvSpPr>
          <p:cNvPr id="62468" name="Slide Number Placeholder 3"/>
          <p:cNvSpPr>
            <a:spLocks noGrp="1"/>
          </p:cNvSpPr>
          <p:nvPr>
            <p:ph type="sldNum" sz="quarter" idx="5"/>
          </p:nvPr>
        </p:nvSpPr>
        <p:spPr bwMode="auto">
          <a:noFill/>
          <a:ln>
            <a:miter lim="800000"/>
            <a:headEnd/>
            <a:tailEnd/>
          </a:ln>
        </p:spPr>
        <p:txBody>
          <a:bodyPr/>
          <a:lstStyle/>
          <a:p>
            <a:fld id="{1AFEC0F7-399A-48B5-A891-4D8188A7018D}" type="slidenum">
              <a:rPr lang="en-US"/>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a:lstStyle/>
          <a:p>
            <a:r>
              <a:rPr lang="en-US" sz="1200" kern="1200" baseline="0" dirty="0" smtClean="0">
                <a:solidFill>
                  <a:schemeClr val="tx1"/>
                </a:solidFill>
                <a:latin typeface="+mn-lt"/>
                <a:ea typeface="ＭＳ Ｐゴシック" charset="-128"/>
                <a:cs typeface="+mn-cs"/>
              </a:rPr>
              <a:t>Some purchases are</a:t>
            </a:r>
          </a:p>
          <a:p>
            <a:r>
              <a:rPr lang="en-US" sz="1200" kern="1200" baseline="0" dirty="0" smtClean="0">
                <a:solidFill>
                  <a:schemeClr val="tx1"/>
                </a:solidFill>
                <a:latin typeface="+mn-lt"/>
                <a:ea typeface="ＭＳ Ｐゴシック" charset="-128"/>
                <a:cs typeface="+mn-cs"/>
              </a:rPr>
              <a:t>simple and routine, even</a:t>
            </a:r>
          </a:p>
          <a:p>
            <a:r>
              <a:rPr lang="en-US" sz="1200" kern="1200" baseline="0" dirty="0" smtClean="0">
                <a:solidFill>
                  <a:schemeClr val="tx1"/>
                </a:solidFill>
                <a:latin typeface="+mn-lt"/>
                <a:ea typeface="ＭＳ Ｐゴシック" charset="-128"/>
                <a:cs typeface="+mn-cs"/>
              </a:rPr>
              <a:t>habitual. Others are far more</a:t>
            </a:r>
          </a:p>
          <a:p>
            <a:r>
              <a:rPr lang="en-US" sz="1200" kern="1200" baseline="0" dirty="0" smtClean="0">
                <a:solidFill>
                  <a:schemeClr val="tx1"/>
                </a:solidFill>
                <a:latin typeface="+mn-lt"/>
                <a:ea typeface="ＭＳ Ｐゴシック" charset="-128"/>
                <a:cs typeface="+mn-cs"/>
              </a:rPr>
              <a:t>complex—involving extensive</a:t>
            </a:r>
          </a:p>
          <a:p>
            <a:r>
              <a:rPr lang="en-US" sz="1200" kern="1200" baseline="0" dirty="0" smtClean="0">
                <a:solidFill>
                  <a:schemeClr val="tx1"/>
                </a:solidFill>
                <a:latin typeface="+mn-lt"/>
                <a:ea typeface="ＭＳ Ｐゴシック" charset="-128"/>
                <a:cs typeface="+mn-cs"/>
              </a:rPr>
              <a:t>information gathering and</a:t>
            </a:r>
          </a:p>
          <a:p>
            <a:r>
              <a:rPr lang="en-US" sz="1200" kern="1200" baseline="0" dirty="0" smtClean="0">
                <a:solidFill>
                  <a:schemeClr val="tx1"/>
                </a:solidFill>
                <a:latin typeface="+mn-lt"/>
                <a:ea typeface="ＭＳ Ｐゴシック" charset="-128"/>
                <a:cs typeface="+mn-cs"/>
              </a:rPr>
              <a:t>evaluation—and are subject to</a:t>
            </a:r>
          </a:p>
          <a:p>
            <a:r>
              <a:rPr lang="en-US" sz="1200" kern="1200" baseline="0" dirty="0" smtClean="0">
                <a:solidFill>
                  <a:schemeClr val="tx1"/>
                </a:solidFill>
                <a:latin typeface="+mn-lt"/>
                <a:ea typeface="ＭＳ Ｐゴシック" charset="-128"/>
                <a:cs typeface="+mn-cs"/>
              </a:rPr>
              <a:t>sometimes subtle influences. For</a:t>
            </a:r>
          </a:p>
          <a:p>
            <a:r>
              <a:rPr lang="en-US" sz="1200" kern="1200" baseline="0" dirty="0" smtClean="0">
                <a:solidFill>
                  <a:schemeClr val="tx1"/>
                </a:solidFill>
                <a:latin typeface="+mn-lt"/>
                <a:ea typeface="ＭＳ Ｐゴシック" charset="-128"/>
                <a:cs typeface="+mn-cs"/>
              </a:rPr>
              <a:t>example, think of all that goes into a</a:t>
            </a:r>
          </a:p>
          <a:p>
            <a:r>
              <a:rPr lang="en-US" sz="1200" kern="1200" baseline="0" dirty="0" smtClean="0">
                <a:solidFill>
                  <a:schemeClr val="tx1"/>
                </a:solidFill>
                <a:latin typeface="+mn-lt"/>
                <a:ea typeface="ＭＳ Ｐゴシック" charset="-128"/>
                <a:cs typeface="+mn-cs"/>
              </a:rPr>
              <a:t>new car buying decision.</a:t>
            </a:r>
            <a:endParaRPr lang="en-US" dirty="0" smtClean="0"/>
          </a:p>
        </p:txBody>
      </p:sp>
      <p:sp>
        <p:nvSpPr>
          <p:cNvPr id="64516" name="Slide Number Placeholder 3"/>
          <p:cNvSpPr>
            <a:spLocks noGrp="1"/>
          </p:cNvSpPr>
          <p:nvPr>
            <p:ph type="sldNum" sz="quarter" idx="5"/>
          </p:nvPr>
        </p:nvSpPr>
        <p:spPr bwMode="auto">
          <a:noFill/>
          <a:ln>
            <a:miter lim="800000"/>
            <a:headEnd/>
            <a:tailEnd/>
          </a:ln>
        </p:spPr>
        <p:txBody>
          <a:bodyPr/>
          <a:lstStyle/>
          <a:p>
            <a:fld id="{E55B5BCF-F367-45F0-8D9D-36601A52A27F}" type="slidenum">
              <a:rPr lang="en-US"/>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a:lstStyle/>
          <a:p>
            <a:r>
              <a:rPr lang="en-US" sz="1200" kern="1200" baseline="0" dirty="0" smtClean="0">
                <a:solidFill>
                  <a:schemeClr val="tx1"/>
                </a:solidFill>
                <a:latin typeface="+mn-lt"/>
                <a:ea typeface="ＭＳ Ｐゴシック" charset="-128"/>
                <a:cs typeface="+mn-cs"/>
              </a:rPr>
              <a:t>Buying behavior varies greatly for</a:t>
            </a:r>
          </a:p>
          <a:p>
            <a:r>
              <a:rPr lang="en-US" sz="1200" kern="1200" baseline="0" dirty="0" smtClean="0">
                <a:solidFill>
                  <a:schemeClr val="tx1"/>
                </a:solidFill>
                <a:latin typeface="+mn-lt"/>
                <a:ea typeface="ＭＳ Ｐゴシック" charset="-128"/>
                <a:cs typeface="+mn-cs"/>
              </a:rPr>
              <a:t>different types of products. For example,</a:t>
            </a:r>
          </a:p>
          <a:p>
            <a:r>
              <a:rPr lang="en-US" sz="1200" kern="1200" baseline="0" dirty="0" smtClean="0">
                <a:solidFill>
                  <a:schemeClr val="tx1"/>
                </a:solidFill>
                <a:latin typeface="+mn-lt"/>
                <a:ea typeface="ＭＳ Ｐゴシック" charset="-128"/>
                <a:cs typeface="+mn-cs"/>
              </a:rPr>
              <a:t>someone buying an expensive new PC</a:t>
            </a:r>
          </a:p>
          <a:p>
            <a:r>
              <a:rPr lang="en-US" sz="1200" kern="1200" baseline="0" dirty="0" smtClean="0">
                <a:solidFill>
                  <a:schemeClr val="tx1"/>
                </a:solidFill>
                <a:latin typeface="+mn-lt"/>
                <a:ea typeface="ＭＳ Ｐゴシック" charset="-128"/>
                <a:cs typeface="+mn-cs"/>
              </a:rPr>
              <a:t>might undertake a full information gathering</a:t>
            </a:r>
          </a:p>
          <a:p>
            <a:r>
              <a:rPr lang="en-US" sz="1200" kern="1200" baseline="0" dirty="0" smtClean="0">
                <a:solidFill>
                  <a:schemeClr val="tx1"/>
                </a:solidFill>
                <a:latin typeface="+mn-lt"/>
                <a:ea typeface="ＭＳ Ｐゴシック" charset="-128"/>
                <a:cs typeface="+mn-cs"/>
              </a:rPr>
              <a:t>and brand evaluation process.</a:t>
            </a:r>
            <a:endParaRPr lang="en-US" dirty="0" smtClean="0"/>
          </a:p>
        </p:txBody>
      </p:sp>
      <p:sp>
        <p:nvSpPr>
          <p:cNvPr id="66564" name="Slide Number Placeholder 3"/>
          <p:cNvSpPr>
            <a:spLocks noGrp="1"/>
          </p:cNvSpPr>
          <p:nvPr>
            <p:ph type="sldNum" sz="quarter" idx="5"/>
          </p:nvPr>
        </p:nvSpPr>
        <p:spPr bwMode="auto">
          <a:noFill/>
          <a:ln>
            <a:miter lim="800000"/>
            <a:headEnd/>
            <a:tailEnd/>
          </a:ln>
        </p:spPr>
        <p:txBody>
          <a:bodyPr/>
          <a:lstStyle/>
          <a:p>
            <a:fld id="{71F11FCD-519F-4562-8152-1D9097EC852C}" type="slidenum">
              <a:rPr lang="en-US"/>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a:lstStyle/>
          <a:p>
            <a:r>
              <a:rPr lang="en-US" sz="1200" kern="1200" baseline="0" dirty="0" smtClean="0">
                <a:solidFill>
                  <a:schemeClr val="tx1"/>
                </a:solidFill>
                <a:latin typeface="+mn-lt"/>
                <a:ea typeface="ＭＳ Ｐゴシック" charset="-128"/>
                <a:cs typeface="+mn-cs"/>
              </a:rPr>
              <a:t>The actual purchase</a:t>
            </a:r>
          </a:p>
          <a:p>
            <a:r>
              <a:rPr lang="en-US" sz="1200" kern="1200" baseline="0" dirty="0" smtClean="0">
                <a:solidFill>
                  <a:schemeClr val="tx1"/>
                </a:solidFill>
                <a:latin typeface="+mn-lt"/>
                <a:ea typeface="ＭＳ Ｐゴシック" charset="-128"/>
                <a:cs typeface="+mn-cs"/>
              </a:rPr>
              <a:t>decision is part of a much</a:t>
            </a:r>
          </a:p>
          <a:p>
            <a:r>
              <a:rPr lang="en-US" sz="1200" kern="1200" baseline="0" dirty="0" smtClean="0">
                <a:solidFill>
                  <a:schemeClr val="tx1"/>
                </a:solidFill>
                <a:latin typeface="+mn-lt"/>
                <a:ea typeface="ＭＳ Ｐゴシック" charset="-128"/>
                <a:cs typeface="+mn-cs"/>
              </a:rPr>
              <a:t>larger buying process—starting with</a:t>
            </a:r>
          </a:p>
          <a:p>
            <a:r>
              <a:rPr lang="en-US" sz="1200" kern="1200" baseline="0" dirty="0" smtClean="0">
                <a:solidFill>
                  <a:schemeClr val="tx1"/>
                </a:solidFill>
                <a:latin typeface="+mn-lt"/>
                <a:ea typeface="ＭＳ Ｐゴシック" charset="-128"/>
                <a:cs typeface="+mn-cs"/>
              </a:rPr>
              <a:t>need recognition through how you feel</a:t>
            </a:r>
          </a:p>
          <a:p>
            <a:r>
              <a:rPr lang="en-US" sz="1200" kern="1200" baseline="0" dirty="0" smtClean="0">
                <a:solidFill>
                  <a:schemeClr val="tx1"/>
                </a:solidFill>
                <a:latin typeface="+mn-lt"/>
                <a:ea typeface="ＭＳ Ｐゴシック" charset="-128"/>
                <a:cs typeface="+mn-cs"/>
              </a:rPr>
              <a:t>after making the purchase. Marketers</a:t>
            </a:r>
          </a:p>
          <a:p>
            <a:r>
              <a:rPr lang="en-US" sz="1200" kern="1200" baseline="0" dirty="0" smtClean="0">
                <a:solidFill>
                  <a:schemeClr val="tx1"/>
                </a:solidFill>
                <a:latin typeface="+mn-lt"/>
                <a:ea typeface="ＭＳ Ｐゴシック" charset="-128"/>
                <a:cs typeface="+mn-cs"/>
              </a:rPr>
              <a:t>want to be involved throughout the</a:t>
            </a:r>
          </a:p>
          <a:p>
            <a:r>
              <a:rPr lang="en-US" sz="1200" kern="1200" baseline="0" dirty="0" smtClean="0">
                <a:solidFill>
                  <a:schemeClr val="tx1"/>
                </a:solidFill>
                <a:latin typeface="+mn-lt"/>
                <a:ea typeface="ＭＳ Ｐゴシック" charset="-128"/>
                <a:cs typeface="+mn-cs"/>
              </a:rPr>
              <a:t>entire buyer decision process.</a:t>
            </a:r>
            <a:endParaRPr lang="en-US" dirty="0" smtClean="0"/>
          </a:p>
        </p:txBody>
      </p:sp>
      <p:sp>
        <p:nvSpPr>
          <p:cNvPr id="68612" name="Slide Number Placeholder 3"/>
          <p:cNvSpPr>
            <a:spLocks noGrp="1"/>
          </p:cNvSpPr>
          <p:nvPr>
            <p:ph type="sldNum" sz="quarter" idx="5"/>
          </p:nvPr>
        </p:nvSpPr>
        <p:spPr bwMode="auto">
          <a:noFill/>
          <a:ln>
            <a:miter lim="800000"/>
            <a:headEnd/>
            <a:tailEnd/>
          </a:ln>
        </p:spPr>
        <p:txBody>
          <a:bodyPr/>
          <a:lstStyle/>
          <a:p>
            <a:fld id="{091C13A5-1F64-4EDC-BD6F-DD91CA011CB9}" type="slidenum">
              <a:rPr lang="en-US"/>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a:lstStyle/>
          <a:p>
            <a:r>
              <a:rPr lang="en-US" b="1" dirty="0" smtClean="0"/>
              <a:t>Note to Instructor</a:t>
            </a:r>
          </a:p>
          <a:p>
            <a:endParaRPr lang="en-US" b="1" dirty="0" smtClean="0"/>
          </a:p>
          <a:p>
            <a:r>
              <a:rPr lang="en-US" b="1" dirty="0" smtClean="0"/>
              <a:t>Discussion Question</a:t>
            </a:r>
          </a:p>
          <a:p>
            <a:r>
              <a:rPr lang="en-US" i="1" dirty="0" smtClean="0"/>
              <a:t>What have you recently purchased that cost over $100? Write down all the reasons you purchased this particular item.</a:t>
            </a:r>
          </a:p>
          <a:p>
            <a:endParaRPr lang="en-US" i="1" dirty="0" smtClean="0"/>
          </a:p>
          <a:p>
            <a:r>
              <a:rPr lang="en-US" dirty="0" smtClean="0"/>
              <a:t>Because students are all consumers—it is interesting to start the class with a discussion of products they have recently purchased. When you ask them why they purchased a particular item or product, you can bring them through many topics in this chapter including the characteristics that affect consumer behavior (cultural, social, personal, and psychological). You can also try to determine the process they went through including how and where they searched for information and how they evaluated their alternatives. Finally, ask them how they feel about their purchase (postpurchase behavior). This discussion will lead nicely to the next slide which is the Model of Buyer Behavior.</a:t>
            </a:r>
          </a:p>
        </p:txBody>
      </p:sp>
      <p:sp>
        <p:nvSpPr>
          <p:cNvPr id="15364" name="Slide Number Placeholder 3"/>
          <p:cNvSpPr>
            <a:spLocks noGrp="1"/>
          </p:cNvSpPr>
          <p:nvPr>
            <p:ph type="sldNum" sz="quarter" idx="5"/>
          </p:nvPr>
        </p:nvSpPr>
        <p:spPr bwMode="auto">
          <a:noFill/>
          <a:ln>
            <a:miter lim="800000"/>
            <a:headEnd/>
            <a:tailEnd/>
          </a:ln>
        </p:spPr>
        <p:txBody>
          <a:bodyPr/>
          <a:lstStyle/>
          <a:p>
            <a:fld id="{21BA6371-3615-40EF-9793-E91310108C10}" type="slidenum">
              <a:rPr lang="en-US"/>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a:lstStyle/>
          <a:p>
            <a:r>
              <a:rPr lang="en-US" sz="1200" kern="1200" baseline="0" dirty="0" smtClean="0">
                <a:solidFill>
                  <a:schemeClr val="tx1"/>
                </a:solidFill>
                <a:latin typeface="+mn-lt"/>
                <a:ea typeface="ＭＳ Ｐゴシック" charset="-128"/>
                <a:cs typeface="+mn-cs"/>
              </a:rPr>
              <a:t>The buying process starts long</a:t>
            </a:r>
          </a:p>
          <a:p>
            <a:r>
              <a:rPr lang="en-US" sz="1200" kern="1200" baseline="0" dirty="0" smtClean="0">
                <a:solidFill>
                  <a:schemeClr val="tx1"/>
                </a:solidFill>
                <a:latin typeface="+mn-lt"/>
                <a:ea typeface="ＭＳ Ｐゴシック" charset="-128"/>
                <a:cs typeface="+mn-cs"/>
              </a:rPr>
              <a:t>before the actual purchase and</a:t>
            </a:r>
          </a:p>
          <a:p>
            <a:r>
              <a:rPr lang="en-US" sz="1200" kern="1200" baseline="0" dirty="0" smtClean="0">
                <a:solidFill>
                  <a:schemeClr val="tx1"/>
                </a:solidFill>
                <a:latin typeface="+mn-lt"/>
                <a:ea typeface="ＭＳ Ｐゴシック" charset="-128"/>
                <a:cs typeface="+mn-cs"/>
              </a:rPr>
              <a:t>continues long after. In fact, it</a:t>
            </a:r>
          </a:p>
          <a:p>
            <a:r>
              <a:rPr lang="en-US" sz="1200" kern="1200" baseline="0" dirty="0" smtClean="0">
                <a:solidFill>
                  <a:schemeClr val="tx1"/>
                </a:solidFill>
                <a:latin typeface="+mn-lt"/>
                <a:ea typeface="ＭＳ Ｐゴシック" charset="-128"/>
                <a:cs typeface="+mn-cs"/>
              </a:rPr>
              <a:t>might result in a decision </a:t>
            </a:r>
            <a:r>
              <a:rPr lang="en-US" sz="1200" i="1" kern="1200" baseline="0" dirty="0" smtClean="0">
                <a:solidFill>
                  <a:schemeClr val="tx1"/>
                </a:solidFill>
                <a:latin typeface="+mn-lt"/>
                <a:ea typeface="ＭＳ Ｐゴシック" charset="-128"/>
                <a:cs typeface="+mn-cs"/>
              </a:rPr>
              <a:t>not to</a:t>
            </a:r>
          </a:p>
          <a:p>
            <a:r>
              <a:rPr lang="en-US" sz="1200" kern="1200" baseline="0" dirty="0" smtClean="0">
                <a:solidFill>
                  <a:schemeClr val="tx1"/>
                </a:solidFill>
                <a:latin typeface="+mn-lt"/>
                <a:ea typeface="ＭＳ Ｐゴシック" charset="-128"/>
                <a:cs typeface="+mn-cs"/>
              </a:rPr>
              <a:t>buy. Therefore, marketers must</a:t>
            </a:r>
          </a:p>
          <a:p>
            <a:r>
              <a:rPr lang="en-US" sz="1200" kern="1200" baseline="0" dirty="0" smtClean="0">
                <a:solidFill>
                  <a:schemeClr val="tx1"/>
                </a:solidFill>
                <a:latin typeface="+mn-lt"/>
                <a:ea typeface="ＭＳ Ｐゴシック" charset="-128"/>
                <a:cs typeface="+mn-cs"/>
              </a:rPr>
              <a:t>focus on the entire buying process,</a:t>
            </a:r>
          </a:p>
          <a:p>
            <a:r>
              <a:rPr lang="en-US" sz="1200" kern="1200" baseline="0" dirty="0" smtClean="0">
                <a:solidFill>
                  <a:schemeClr val="tx1"/>
                </a:solidFill>
                <a:latin typeface="+mn-lt"/>
                <a:ea typeface="ＭＳ Ｐゴシック" charset="-128"/>
                <a:cs typeface="+mn-cs"/>
              </a:rPr>
              <a:t>not just the purchase decision.</a:t>
            </a:r>
          </a:p>
          <a:p>
            <a:endParaRPr lang="en-US" sz="1200" kern="1200" baseline="0" dirty="0" smtClean="0">
              <a:solidFill>
                <a:schemeClr val="tx1"/>
              </a:solidFill>
              <a:latin typeface="+mn-lt"/>
              <a:ea typeface="ＭＳ Ｐゴシック" charset="-128"/>
              <a:cs typeface="+mn-cs"/>
            </a:endParaRPr>
          </a:p>
          <a:p>
            <a:r>
              <a:rPr lang="en-US" sz="1200" i="0" kern="1200" baseline="0" dirty="0" smtClean="0">
                <a:solidFill>
                  <a:schemeClr val="tx1"/>
                </a:solidFill>
                <a:latin typeface="+mn-lt"/>
                <a:ea typeface="ＭＳ Ｐゴシック" charset="-128"/>
                <a:cs typeface="+mn-cs"/>
              </a:rPr>
              <a:t>Internal stimuli when one of the person’s normal needs—for example,</a:t>
            </a:r>
          </a:p>
          <a:p>
            <a:r>
              <a:rPr lang="en-US" sz="1200" i="0" kern="1200" baseline="0" dirty="0" smtClean="0">
                <a:solidFill>
                  <a:schemeClr val="tx1"/>
                </a:solidFill>
                <a:latin typeface="+mn-lt"/>
                <a:ea typeface="ＭＳ Ｐゴシック" charset="-128"/>
                <a:cs typeface="+mn-cs"/>
              </a:rPr>
              <a:t>hunger or thirst—rises to a level high enough to become a drive</a:t>
            </a:r>
          </a:p>
          <a:p>
            <a:r>
              <a:rPr lang="en-US" sz="1200" i="0" kern="1200" baseline="0" dirty="0" smtClean="0">
                <a:solidFill>
                  <a:schemeClr val="tx1"/>
                </a:solidFill>
                <a:latin typeface="+mn-lt"/>
                <a:ea typeface="ＭＳ Ｐゴシック" charset="-128"/>
                <a:cs typeface="+mn-cs"/>
              </a:rPr>
              <a:t>External stimuli. For example, an advertisement or a discussion with a friend</a:t>
            </a:r>
          </a:p>
          <a:p>
            <a:r>
              <a:rPr lang="en-US" sz="1200" i="0" kern="1200" baseline="0" dirty="0" smtClean="0">
                <a:solidFill>
                  <a:schemeClr val="tx1"/>
                </a:solidFill>
                <a:latin typeface="+mn-lt"/>
                <a:ea typeface="ＭＳ Ｐゴシック" charset="-128"/>
                <a:cs typeface="+mn-cs"/>
              </a:rPr>
              <a:t>might get you thinking about buying a new car.</a:t>
            </a:r>
            <a:endParaRPr lang="en-US" i="0" dirty="0" smtClean="0"/>
          </a:p>
        </p:txBody>
      </p:sp>
      <p:sp>
        <p:nvSpPr>
          <p:cNvPr id="70660" name="Slide Number Placeholder 3"/>
          <p:cNvSpPr>
            <a:spLocks noGrp="1"/>
          </p:cNvSpPr>
          <p:nvPr>
            <p:ph type="sldNum" sz="quarter" idx="5"/>
          </p:nvPr>
        </p:nvSpPr>
        <p:spPr bwMode="auto">
          <a:noFill/>
          <a:ln>
            <a:miter lim="800000"/>
            <a:headEnd/>
            <a:tailEnd/>
          </a:ln>
        </p:spPr>
        <p:txBody>
          <a:bodyPr/>
          <a:lstStyle/>
          <a:p>
            <a:fld id="{76D106F5-6326-4BB2-87FE-F2CE492BE53A}" type="slidenum">
              <a:rPr lang="en-US"/>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a:lstStyle/>
          <a:p>
            <a:endParaRPr lang="en-US" dirty="0" smtClean="0"/>
          </a:p>
        </p:txBody>
      </p:sp>
      <p:sp>
        <p:nvSpPr>
          <p:cNvPr id="72708" name="Slide Number Placeholder 3"/>
          <p:cNvSpPr>
            <a:spLocks noGrp="1"/>
          </p:cNvSpPr>
          <p:nvPr>
            <p:ph type="sldNum" sz="quarter" idx="5"/>
          </p:nvPr>
        </p:nvSpPr>
        <p:spPr bwMode="auto">
          <a:noFill/>
          <a:ln>
            <a:miter lim="800000"/>
            <a:headEnd/>
            <a:tailEnd/>
          </a:ln>
        </p:spPr>
        <p:txBody>
          <a:bodyPr/>
          <a:lstStyle/>
          <a:p>
            <a:fld id="{57BDE139-860F-411A-93AC-49CF07E9BD6B}" type="slidenum">
              <a:rPr lang="en-US"/>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a:lstStyle/>
          <a:p>
            <a:r>
              <a:rPr lang="en-US" b="1" dirty="0" smtClean="0"/>
              <a:t>Note to Instructor</a:t>
            </a:r>
          </a:p>
          <a:p>
            <a:r>
              <a:rPr lang="en-US" dirty="0" smtClean="0"/>
              <a:t>This Web link brings you to PriceGrabber—an online comparison shopping site. What is interesting on this site is on the left hand side, you can search by features. These features help a consumer know how to evaluate a product. For instance, this example is laptop computers and one can search by processing speed, processor type, screen size, etc.</a:t>
            </a:r>
          </a:p>
        </p:txBody>
      </p:sp>
      <p:sp>
        <p:nvSpPr>
          <p:cNvPr id="74756" name="Slide Number Placeholder 3"/>
          <p:cNvSpPr>
            <a:spLocks noGrp="1"/>
          </p:cNvSpPr>
          <p:nvPr>
            <p:ph type="sldNum" sz="quarter" idx="5"/>
          </p:nvPr>
        </p:nvSpPr>
        <p:spPr bwMode="auto">
          <a:noFill/>
          <a:ln>
            <a:miter lim="800000"/>
            <a:headEnd/>
            <a:tailEnd/>
          </a:ln>
        </p:spPr>
        <p:txBody>
          <a:bodyPr/>
          <a:lstStyle/>
          <a:p>
            <a:fld id="{40EBDA15-E927-42BE-822E-BF92D5CD1592}" type="slidenum">
              <a:rPr lang="en-US"/>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a:lstStyle/>
          <a:p>
            <a:endParaRPr lang="en-US" dirty="0" smtClean="0"/>
          </a:p>
        </p:txBody>
      </p:sp>
      <p:sp>
        <p:nvSpPr>
          <p:cNvPr id="76804" name="Slide Number Placeholder 3"/>
          <p:cNvSpPr>
            <a:spLocks noGrp="1"/>
          </p:cNvSpPr>
          <p:nvPr>
            <p:ph type="sldNum" sz="quarter" idx="5"/>
          </p:nvPr>
        </p:nvSpPr>
        <p:spPr bwMode="auto">
          <a:noFill/>
          <a:ln>
            <a:miter lim="800000"/>
            <a:headEnd/>
            <a:tailEnd/>
          </a:ln>
        </p:spPr>
        <p:txBody>
          <a:bodyPr/>
          <a:lstStyle/>
          <a:p>
            <a:fld id="{E8CCA5EB-17B6-4E43-A526-14A24FA9F5E7}" type="slidenum">
              <a:rPr lang="en-US"/>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a:lstStyle/>
          <a:p>
            <a:endParaRPr lang="en-US" dirty="0" smtClean="0"/>
          </a:p>
        </p:txBody>
      </p:sp>
      <p:sp>
        <p:nvSpPr>
          <p:cNvPr id="78852" name="Slide Number Placeholder 3"/>
          <p:cNvSpPr>
            <a:spLocks noGrp="1"/>
          </p:cNvSpPr>
          <p:nvPr>
            <p:ph type="sldNum" sz="quarter" idx="5"/>
          </p:nvPr>
        </p:nvSpPr>
        <p:spPr bwMode="auto">
          <a:noFill/>
          <a:ln>
            <a:miter lim="800000"/>
            <a:headEnd/>
            <a:tailEnd/>
          </a:ln>
        </p:spPr>
        <p:txBody>
          <a:bodyPr/>
          <a:lstStyle/>
          <a:p>
            <a:fld id="{F3D11432-1182-475C-B1E7-FA67EE81961A}" type="slidenum">
              <a:rPr lang="en-US"/>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a:lstStyle/>
          <a:p>
            <a:endParaRPr lang="en-US" dirty="0" smtClean="0"/>
          </a:p>
        </p:txBody>
      </p:sp>
      <p:sp>
        <p:nvSpPr>
          <p:cNvPr id="80900" name="Slide Number Placeholder 3"/>
          <p:cNvSpPr>
            <a:spLocks noGrp="1"/>
          </p:cNvSpPr>
          <p:nvPr>
            <p:ph type="sldNum" sz="quarter" idx="5"/>
          </p:nvPr>
        </p:nvSpPr>
        <p:spPr bwMode="auto">
          <a:noFill/>
          <a:ln>
            <a:miter lim="800000"/>
            <a:headEnd/>
            <a:tailEnd/>
          </a:ln>
        </p:spPr>
        <p:txBody>
          <a:bodyPr/>
          <a:lstStyle/>
          <a:p>
            <a:fld id="{F910FEF2-B452-4D87-8914-32BD7D644031}" type="slidenum">
              <a:rPr lang="en-US"/>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a:lstStyle/>
          <a:p>
            <a:endParaRPr lang="en-US" dirty="0" smtClean="0"/>
          </a:p>
        </p:txBody>
      </p:sp>
      <p:sp>
        <p:nvSpPr>
          <p:cNvPr id="82948" name="Slide Number Placeholder 3"/>
          <p:cNvSpPr>
            <a:spLocks noGrp="1"/>
          </p:cNvSpPr>
          <p:nvPr>
            <p:ph type="sldNum" sz="quarter" idx="5"/>
          </p:nvPr>
        </p:nvSpPr>
        <p:spPr bwMode="auto">
          <a:noFill/>
          <a:ln>
            <a:miter lim="800000"/>
            <a:headEnd/>
            <a:tailEnd/>
          </a:ln>
        </p:spPr>
        <p:txBody>
          <a:bodyPr/>
          <a:lstStyle/>
          <a:p>
            <a:fld id="{2F40B3F4-6673-42DD-8E44-F0E52392EFA7}" type="slidenum">
              <a:rPr lang="en-US"/>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a:lstStyle/>
          <a:p>
            <a:endParaRPr lang="en-US" dirty="0" smtClean="0"/>
          </a:p>
        </p:txBody>
      </p:sp>
      <p:sp>
        <p:nvSpPr>
          <p:cNvPr id="84996" name="Slide Number Placeholder 3"/>
          <p:cNvSpPr>
            <a:spLocks noGrp="1"/>
          </p:cNvSpPr>
          <p:nvPr>
            <p:ph type="sldNum" sz="quarter" idx="5"/>
          </p:nvPr>
        </p:nvSpPr>
        <p:spPr bwMode="auto">
          <a:noFill/>
          <a:ln>
            <a:miter lim="800000"/>
            <a:headEnd/>
            <a:tailEnd/>
          </a:ln>
        </p:spPr>
        <p:txBody>
          <a:bodyPr/>
          <a:lstStyle/>
          <a:p>
            <a:fld id="{F35E9D9E-1085-4A31-98B7-0B9216CAAC39}" type="slidenum">
              <a:rPr lang="en-US"/>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87043" name="Rectangle 3"/>
          <p:cNvSpPr>
            <a:spLocks noGrp="1" noChangeArrowheads="1"/>
          </p:cNvSpPr>
          <p:nvPr>
            <p:ph type="body" idx="1"/>
          </p:nvPr>
        </p:nvSpPr>
        <p:spPr bwMode="auto">
          <a:noFill/>
        </p:spPr>
        <p:txBody>
          <a:bodyPr/>
          <a:lstStyle/>
          <a:p>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a:lstStyle/>
          <a:p>
            <a:r>
              <a:rPr lang="en-US" b="1" dirty="0" smtClean="0"/>
              <a:t>Note to Instructor</a:t>
            </a:r>
          </a:p>
          <a:p>
            <a:r>
              <a:rPr lang="en-US" sz="1200" kern="1200" baseline="0" dirty="0" smtClean="0">
                <a:solidFill>
                  <a:schemeClr val="tx1"/>
                </a:solidFill>
                <a:latin typeface="+mn-lt"/>
                <a:ea typeface="ＭＳ Ｐゴシック" charset="-128"/>
                <a:cs typeface="+mn-cs"/>
              </a:rPr>
              <a:t>Figure 5.1   Understanding the </a:t>
            </a:r>
            <a:r>
              <a:rPr lang="en-US" sz="1200" i="1" kern="1200" baseline="0" dirty="0" smtClean="0">
                <a:solidFill>
                  <a:schemeClr val="tx1"/>
                </a:solidFill>
                <a:latin typeface="+mn-lt"/>
                <a:ea typeface="ＭＳ Ｐゴシック" charset="-128"/>
                <a:cs typeface="+mn-cs"/>
              </a:rPr>
              <a:t>whys of buying </a:t>
            </a:r>
            <a:r>
              <a:rPr lang="en-US" sz="1200" kern="1200" baseline="0" dirty="0" smtClean="0">
                <a:solidFill>
                  <a:schemeClr val="tx1"/>
                </a:solidFill>
                <a:latin typeface="+mn-lt"/>
                <a:ea typeface="ＭＳ Ｐゴシック" charset="-128"/>
                <a:cs typeface="+mn-cs"/>
              </a:rPr>
              <a:t>behavior is very difficult. Says one expert, </a:t>
            </a:r>
            <a:r>
              <a:rPr lang="en-US" sz="1200" kern="1200" baseline="0" dirty="0" smtClean="0">
                <a:solidFill>
                  <a:schemeClr val="tx1"/>
                </a:solidFill>
                <a:latin typeface="+mn-lt"/>
                <a:ea typeface="ＭＳ Ｐゴシック" charset="-128"/>
                <a:cs typeface="+mn-cs"/>
              </a:rPr>
              <a:t>“The </a:t>
            </a:r>
            <a:r>
              <a:rPr lang="en-US" sz="1200" kern="1200" baseline="0" dirty="0" smtClean="0">
                <a:solidFill>
                  <a:schemeClr val="tx1"/>
                </a:solidFill>
                <a:latin typeface="+mn-lt"/>
                <a:ea typeface="ＭＳ Ｐゴシック" charset="-128"/>
                <a:cs typeface="+mn-cs"/>
              </a:rPr>
              <a:t>mind is a whirling, swirling, jumbled mass of neurons</a:t>
            </a:r>
          </a:p>
          <a:p>
            <a:r>
              <a:rPr lang="en-US" sz="1200" kern="1200" baseline="0" dirty="0" smtClean="0">
                <a:solidFill>
                  <a:schemeClr val="tx1"/>
                </a:solidFill>
                <a:latin typeface="+mn-lt"/>
                <a:ea typeface="ＭＳ Ｐゴシック" charset="-128"/>
                <a:cs typeface="+mn-cs"/>
              </a:rPr>
              <a:t>bouncing </a:t>
            </a:r>
            <a:r>
              <a:rPr lang="en-US" sz="1200" kern="1200" baseline="0" dirty="0" smtClean="0">
                <a:solidFill>
                  <a:schemeClr val="tx1"/>
                </a:solidFill>
                <a:latin typeface="+mn-lt"/>
                <a:ea typeface="ＭＳ Ｐゴシック" charset="-128"/>
                <a:cs typeface="+mn-cs"/>
              </a:rPr>
              <a:t>around…”</a:t>
            </a:r>
          </a:p>
          <a:p>
            <a:endParaRPr lang="en-US" sz="1200" kern="1200" baseline="0" dirty="0" smtClean="0">
              <a:solidFill>
                <a:schemeClr val="tx1"/>
              </a:solidFill>
              <a:latin typeface="+mn-lt"/>
              <a:ea typeface="ＭＳ Ｐゴシック" charset="-128"/>
              <a:cs typeface="+mn-cs"/>
            </a:endParaRPr>
          </a:p>
          <a:p>
            <a:endParaRPr lang="en-US" dirty="0" smtClean="0"/>
          </a:p>
          <a:p>
            <a:r>
              <a:rPr lang="en-US" dirty="0" smtClean="0"/>
              <a:t>It is interesting to talk about the buyer’s black box and one of the largest challenges in marketing is to understand what happens in this black box. Students will enjoy this video by Derren Brown. It is unclear how he obtains his results and how scientific this is, but it will certainly have students realize the mystery of the consumer’s brain.</a:t>
            </a:r>
          </a:p>
        </p:txBody>
      </p:sp>
      <p:sp>
        <p:nvSpPr>
          <p:cNvPr id="17412" name="Slide Number Placeholder 3"/>
          <p:cNvSpPr>
            <a:spLocks noGrp="1"/>
          </p:cNvSpPr>
          <p:nvPr>
            <p:ph type="sldNum" sz="quarter" idx="5"/>
          </p:nvPr>
        </p:nvSpPr>
        <p:spPr bwMode="auto">
          <a:noFill/>
          <a:ln>
            <a:miter lim="800000"/>
            <a:headEnd/>
            <a:tailEnd/>
          </a:ln>
        </p:spPr>
        <p:txBody>
          <a:bodyPr/>
          <a:lstStyle/>
          <a:p>
            <a:fld id="{C0881CF4-431D-4E53-BBB0-CCAAA57BA77A}" type="slidenum">
              <a:rPr lang="en-US"/>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a:lstStyle/>
          <a:p>
            <a:r>
              <a:rPr lang="en-US" sz="1200" kern="1200" baseline="0" dirty="0" smtClean="0">
                <a:solidFill>
                  <a:schemeClr val="tx1"/>
                </a:solidFill>
                <a:latin typeface="+mn-lt"/>
                <a:ea typeface="ＭＳ Ｐゴシック" charset="-128"/>
                <a:cs typeface="+mn-cs"/>
              </a:rPr>
              <a:t>Many levels of factors</a:t>
            </a:r>
          </a:p>
          <a:p>
            <a:r>
              <a:rPr lang="en-US" sz="1200" kern="1200" baseline="0" dirty="0" smtClean="0">
                <a:solidFill>
                  <a:schemeClr val="tx1"/>
                </a:solidFill>
                <a:latin typeface="+mn-lt"/>
                <a:ea typeface="ＭＳ Ｐゴシック" charset="-128"/>
                <a:cs typeface="+mn-cs"/>
              </a:rPr>
              <a:t>affect our buying</a:t>
            </a:r>
          </a:p>
          <a:p>
            <a:r>
              <a:rPr lang="en-US" sz="1200" kern="1200" baseline="0" dirty="0" smtClean="0">
                <a:solidFill>
                  <a:schemeClr val="tx1"/>
                </a:solidFill>
                <a:latin typeface="+mn-lt"/>
                <a:ea typeface="ＭＳ Ｐゴシック" charset="-128"/>
                <a:cs typeface="+mn-cs"/>
              </a:rPr>
              <a:t>behavior—from broad cultural and</a:t>
            </a:r>
          </a:p>
          <a:p>
            <a:r>
              <a:rPr lang="en-US" sz="1200" kern="1200" baseline="0" dirty="0" smtClean="0">
                <a:solidFill>
                  <a:schemeClr val="tx1"/>
                </a:solidFill>
                <a:latin typeface="+mn-lt"/>
                <a:ea typeface="ＭＳ Ｐゴシック" charset="-128"/>
                <a:cs typeface="+mn-cs"/>
              </a:rPr>
              <a:t>social influences to motivations, beliefs,</a:t>
            </a:r>
          </a:p>
          <a:p>
            <a:r>
              <a:rPr lang="en-US" sz="1200" kern="1200" baseline="0" dirty="0" smtClean="0">
                <a:solidFill>
                  <a:schemeClr val="tx1"/>
                </a:solidFill>
                <a:latin typeface="+mn-lt"/>
                <a:ea typeface="ＭＳ Ｐゴシック" charset="-128"/>
                <a:cs typeface="+mn-cs"/>
              </a:rPr>
              <a:t>and attitudes lying deep within us. For</a:t>
            </a:r>
          </a:p>
          <a:p>
            <a:r>
              <a:rPr lang="en-US" sz="1200" kern="1200" baseline="0" dirty="0" smtClean="0">
                <a:solidFill>
                  <a:schemeClr val="tx1"/>
                </a:solidFill>
                <a:latin typeface="+mn-lt"/>
                <a:ea typeface="ＭＳ Ｐゴシック" charset="-128"/>
                <a:cs typeface="+mn-cs"/>
              </a:rPr>
              <a:t>example, why </a:t>
            </a:r>
            <a:r>
              <a:rPr lang="en-US" sz="1200" i="1" kern="1200" baseline="0" dirty="0" smtClean="0">
                <a:solidFill>
                  <a:schemeClr val="tx1"/>
                </a:solidFill>
                <a:latin typeface="+mn-lt"/>
                <a:ea typeface="ＭＳ Ｐゴシック" charset="-128"/>
                <a:cs typeface="+mn-cs"/>
              </a:rPr>
              <a:t>did you buy that specific</a:t>
            </a:r>
          </a:p>
          <a:p>
            <a:r>
              <a:rPr lang="en-US" sz="1200" kern="1200" baseline="0" dirty="0" smtClean="0">
                <a:solidFill>
                  <a:schemeClr val="tx1"/>
                </a:solidFill>
                <a:latin typeface="+mn-lt"/>
                <a:ea typeface="ＭＳ Ｐゴシック" charset="-128"/>
                <a:cs typeface="+mn-cs"/>
              </a:rPr>
              <a:t>cell phone?</a:t>
            </a:r>
            <a:endParaRPr lang="en-US" dirty="0" smtClean="0"/>
          </a:p>
        </p:txBody>
      </p:sp>
      <p:sp>
        <p:nvSpPr>
          <p:cNvPr id="19460" name="Slide Number Placeholder 3"/>
          <p:cNvSpPr>
            <a:spLocks noGrp="1"/>
          </p:cNvSpPr>
          <p:nvPr>
            <p:ph type="sldNum" sz="quarter" idx="5"/>
          </p:nvPr>
        </p:nvSpPr>
        <p:spPr bwMode="auto">
          <a:noFill/>
          <a:ln>
            <a:miter lim="800000"/>
            <a:headEnd/>
            <a:tailEnd/>
          </a:ln>
        </p:spPr>
        <p:txBody>
          <a:bodyPr/>
          <a:lstStyle/>
          <a:p>
            <a:fld id="{719092CE-69A5-4818-9DD6-092CE2BDB5F6}" type="slidenum">
              <a:rPr lang="en-US"/>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a:lstStyle/>
          <a:p>
            <a:r>
              <a:rPr lang="en-US" dirty="0" smtClean="0"/>
              <a:t>Look for cultural shifts to discover new product opportunities. For instance, the shift toward a</a:t>
            </a:r>
            <a:r>
              <a:rPr lang="en-US" baseline="0" dirty="0" smtClean="0"/>
              <a:t> greater concern for fitness results in new foods, fitness centers, equipment, clothing.</a:t>
            </a:r>
            <a:endParaRPr lang="en-US" dirty="0" smtClean="0"/>
          </a:p>
        </p:txBody>
      </p:sp>
      <p:sp>
        <p:nvSpPr>
          <p:cNvPr id="21508" name="Slide Number Placeholder 3"/>
          <p:cNvSpPr>
            <a:spLocks noGrp="1"/>
          </p:cNvSpPr>
          <p:nvPr>
            <p:ph type="sldNum" sz="quarter" idx="5"/>
          </p:nvPr>
        </p:nvSpPr>
        <p:spPr bwMode="auto">
          <a:noFill/>
          <a:ln>
            <a:miter lim="800000"/>
            <a:headEnd/>
            <a:tailEnd/>
          </a:ln>
        </p:spPr>
        <p:txBody>
          <a:bodyPr/>
          <a:lstStyle/>
          <a:p>
            <a:fld id="{85612F13-A575-40E3-8822-96A8765874C9}" type="slidenum">
              <a:rPr lang="en-US"/>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a:lstStyle/>
          <a:p>
            <a:r>
              <a:rPr lang="en-US" b="1" dirty="0" smtClean="0"/>
              <a:t>Note to Instructor</a:t>
            </a:r>
          </a:p>
          <a:p>
            <a:r>
              <a:rPr lang="en-US" sz="1200" kern="1200" baseline="0" dirty="0" smtClean="0">
                <a:solidFill>
                  <a:schemeClr val="tx1"/>
                </a:solidFill>
                <a:latin typeface="+mn-lt"/>
                <a:ea typeface="ＭＳ Ｐゴシック" charset="-128"/>
                <a:cs typeface="+mn-cs"/>
              </a:rPr>
              <a:t>Many brands now target specific</a:t>
            </a:r>
          </a:p>
          <a:p>
            <a:r>
              <a:rPr lang="en-US" sz="1200" kern="1200" baseline="0" dirty="0" smtClean="0">
                <a:solidFill>
                  <a:schemeClr val="tx1"/>
                </a:solidFill>
                <a:latin typeface="+mn-lt"/>
                <a:ea typeface="ＭＳ Ｐゴシック" charset="-128"/>
                <a:cs typeface="+mn-cs"/>
              </a:rPr>
              <a:t>subcultures—such as Hispanic</a:t>
            </a:r>
          </a:p>
          <a:p>
            <a:r>
              <a:rPr lang="en-US" sz="1200" kern="1200" baseline="0" dirty="0" smtClean="0">
                <a:solidFill>
                  <a:schemeClr val="tx1"/>
                </a:solidFill>
                <a:latin typeface="+mn-lt"/>
                <a:ea typeface="ＭＳ Ｐゴシック" charset="-128"/>
                <a:cs typeface="+mn-cs"/>
              </a:rPr>
              <a:t>American, African American, and</a:t>
            </a:r>
          </a:p>
          <a:p>
            <a:r>
              <a:rPr lang="en-US" sz="1200" kern="1200" baseline="0" dirty="0" smtClean="0">
                <a:solidFill>
                  <a:schemeClr val="tx1"/>
                </a:solidFill>
                <a:latin typeface="+mn-lt"/>
                <a:ea typeface="ＭＳ Ｐゴシック" charset="-128"/>
                <a:cs typeface="+mn-cs"/>
              </a:rPr>
              <a:t>Asian American consumers—with</a:t>
            </a:r>
          </a:p>
          <a:p>
            <a:r>
              <a:rPr lang="en-US" sz="1200" kern="1200" baseline="0" dirty="0" smtClean="0">
                <a:solidFill>
                  <a:schemeClr val="tx1"/>
                </a:solidFill>
                <a:latin typeface="+mn-lt"/>
                <a:ea typeface="ＭＳ Ｐゴシック" charset="-128"/>
                <a:cs typeface="+mn-cs"/>
              </a:rPr>
              <a:t>marketing programs tailored to</a:t>
            </a:r>
          </a:p>
          <a:p>
            <a:r>
              <a:rPr lang="en-US" sz="1200" kern="1200" baseline="0" dirty="0" smtClean="0">
                <a:solidFill>
                  <a:schemeClr val="tx1"/>
                </a:solidFill>
                <a:latin typeface="+mn-lt"/>
                <a:ea typeface="ＭＳ Ｐゴシック" charset="-128"/>
                <a:cs typeface="+mn-cs"/>
              </a:rPr>
              <a:t>their specific needs and preferences.</a:t>
            </a:r>
          </a:p>
          <a:p>
            <a:r>
              <a:rPr lang="en-US" sz="1200" kern="1200" baseline="0" dirty="0" smtClean="0">
                <a:solidFill>
                  <a:schemeClr val="tx1"/>
                </a:solidFill>
                <a:latin typeface="+mn-lt"/>
                <a:ea typeface="ＭＳ Ｐゴシック" charset="-128"/>
                <a:cs typeface="+mn-cs"/>
              </a:rPr>
              <a:t>For example, P&amp;G’s CoverGirl</a:t>
            </a:r>
          </a:p>
          <a:p>
            <a:r>
              <a:rPr lang="en-US" sz="1200" kern="1200" baseline="0" dirty="0" smtClean="0">
                <a:solidFill>
                  <a:schemeClr val="tx1"/>
                </a:solidFill>
                <a:latin typeface="+mn-lt"/>
                <a:ea typeface="ＭＳ Ｐゴシック" charset="-128"/>
                <a:cs typeface="+mn-cs"/>
              </a:rPr>
              <a:t>Queen cosmetics line was inspired</a:t>
            </a:r>
          </a:p>
          <a:p>
            <a:r>
              <a:rPr lang="en-US" sz="1200" kern="1200" baseline="0" dirty="0" smtClean="0">
                <a:solidFill>
                  <a:schemeClr val="tx1"/>
                </a:solidFill>
                <a:latin typeface="+mn-lt"/>
                <a:ea typeface="ＭＳ Ｐゴシック" charset="-128"/>
                <a:cs typeface="+mn-cs"/>
              </a:rPr>
              <a:t>by Queen Latifah to “celebrate the</a:t>
            </a:r>
          </a:p>
          <a:p>
            <a:r>
              <a:rPr lang="en-US" sz="1200" kern="1200" baseline="0" dirty="0" smtClean="0">
                <a:solidFill>
                  <a:schemeClr val="tx1"/>
                </a:solidFill>
                <a:latin typeface="+mn-lt"/>
                <a:ea typeface="ＭＳ Ｐゴシック" charset="-128"/>
                <a:cs typeface="+mn-cs"/>
              </a:rPr>
              <a:t>beauty of women of color.”</a:t>
            </a:r>
            <a:endParaRPr lang="en-US" b="1" dirty="0" smtClean="0"/>
          </a:p>
          <a:p>
            <a:endParaRPr lang="en-US" b="1" dirty="0" smtClean="0"/>
          </a:p>
          <a:p>
            <a:r>
              <a:rPr lang="en-US" b="1" dirty="0" smtClean="0"/>
              <a:t>Discussion Question</a:t>
            </a:r>
          </a:p>
          <a:p>
            <a:r>
              <a:rPr lang="en-US" i="1" dirty="0" smtClean="0"/>
              <a:t>What subculture do you belong to? How does this influence you as a consumer?</a:t>
            </a:r>
          </a:p>
        </p:txBody>
      </p:sp>
      <p:sp>
        <p:nvSpPr>
          <p:cNvPr id="23556" name="Slide Number Placeholder 3"/>
          <p:cNvSpPr>
            <a:spLocks noGrp="1"/>
          </p:cNvSpPr>
          <p:nvPr>
            <p:ph type="sldNum" sz="quarter" idx="5"/>
          </p:nvPr>
        </p:nvSpPr>
        <p:spPr bwMode="auto">
          <a:noFill/>
          <a:ln>
            <a:miter lim="800000"/>
            <a:headEnd/>
            <a:tailEnd/>
          </a:ln>
        </p:spPr>
        <p:txBody>
          <a:bodyPr/>
          <a:lstStyle/>
          <a:p>
            <a:fld id="{96DA99B6-6E77-4C80-A9A8-78483880BB2B}" type="slidenum">
              <a:rPr lang="en-US"/>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a:lstStyle/>
          <a:p>
            <a:endParaRPr lang="en-US" dirty="0" smtClean="0"/>
          </a:p>
        </p:txBody>
      </p:sp>
      <p:sp>
        <p:nvSpPr>
          <p:cNvPr id="25604" name="Slide Number Placeholder 3"/>
          <p:cNvSpPr>
            <a:spLocks noGrp="1"/>
          </p:cNvSpPr>
          <p:nvPr>
            <p:ph type="sldNum" sz="quarter" idx="5"/>
          </p:nvPr>
        </p:nvSpPr>
        <p:spPr bwMode="auto">
          <a:noFill/>
          <a:ln>
            <a:miter lim="800000"/>
            <a:headEnd/>
            <a:tailEnd/>
          </a:ln>
        </p:spPr>
        <p:txBody>
          <a:bodyPr/>
          <a:lstStyle/>
          <a:p>
            <a:fld id="{679E1C9C-8083-40F2-855B-DC33B8F8C43A}" type="slidenum">
              <a:rPr lang="en-US"/>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a:lstStyle/>
          <a:p>
            <a:r>
              <a:rPr lang="en-US" b="1" dirty="0" smtClean="0"/>
              <a:t>Note to Instructor</a:t>
            </a:r>
          </a:p>
          <a:p>
            <a:r>
              <a:rPr lang="en-US" dirty="0" smtClean="0"/>
              <a:t>The Web link brings you to Rhode Island Housing. This is an example of an organization that targets the lower income groups with housing solutions. It will be interesting to ask the student the challenges in targeting this group for this company. They might realize that high illiteracy rates, non-English speakers, and lower education levels might make it harder for them to be reached and to understand the messages.</a:t>
            </a:r>
          </a:p>
        </p:txBody>
      </p:sp>
      <p:sp>
        <p:nvSpPr>
          <p:cNvPr id="27652" name="Slide Number Placeholder 3"/>
          <p:cNvSpPr>
            <a:spLocks noGrp="1"/>
          </p:cNvSpPr>
          <p:nvPr>
            <p:ph type="sldNum" sz="quarter" idx="5"/>
          </p:nvPr>
        </p:nvSpPr>
        <p:spPr bwMode="auto">
          <a:noFill/>
          <a:ln>
            <a:miter lim="800000"/>
            <a:headEnd/>
            <a:tailEnd/>
          </a:ln>
        </p:spPr>
        <p:txBody>
          <a:bodyPr/>
          <a:lstStyle/>
          <a:p>
            <a:fld id="{9C1C9C18-9478-4C68-9C32-D3ECC062B1C2}" type="slidenum">
              <a:rPr lang="en-US"/>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5" name="Rectangle 5"/>
          <p:cNvSpPr txBox="1">
            <a:spLocks noChangeArrowheads="1"/>
          </p:cNvSpPr>
          <p:nvPr userDrawn="1"/>
        </p:nvSpPr>
        <p:spPr bwMode="auto">
          <a:xfrm>
            <a:off x="6248400" y="6477000"/>
            <a:ext cx="1965325" cy="198438"/>
          </a:xfrm>
          <a:prstGeom prst="rect">
            <a:avLst/>
          </a:prstGeom>
          <a:noFill/>
          <a:ln w="9525">
            <a:noFill/>
            <a:round/>
            <a:headEnd/>
            <a:tailEnd/>
          </a:ln>
          <a:effectLst/>
        </p:spPr>
        <p:txBody>
          <a:bodyPr lIns="0" tIns="0" rIns="0" bIns="0"/>
          <a:lstStyle/>
          <a:p>
            <a:pPr algn="ctr">
              <a:lnSpc>
                <a:spcPct val="102000"/>
              </a:lnSpc>
              <a:buFont typeface="Wingdings" charset="2"/>
              <a:buNone/>
              <a:tabLst>
                <a:tab pos="723900" algn="l"/>
                <a:tab pos="1447800" algn="l"/>
                <a:tab pos="2171700" algn="l"/>
              </a:tabLst>
            </a:pPr>
            <a:r>
              <a:rPr lang="en-US" sz="1600" b="1" dirty="0">
                <a:solidFill>
                  <a:srgbClr val="C00000"/>
                </a:solidFill>
                <a:cs typeface="Tahoma" charset="0"/>
              </a:rPr>
              <a:t>Chapter 5- slide </a:t>
            </a:r>
            <a:fld id="{95AD5DF1-00E2-4092-AF00-397703C31C53}" type="slidenum">
              <a:rPr lang="en-US" sz="1600" b="1">
                <a:solidFill>
                  <a:srgbClr val="C00000"/>
                </a:solidFill>
                <a:cs typeface="Tahoma" charset="0"/>
              </a:rPr>
              <a:pPr algn="ctr">
                <a:lnSpc>
                  <a:spcPct val="102000"/>
                </a:lnSpc>
                <a:buFont typeface="Wingdings" charset="2"/>
                <a:buNone/>
                <a:tabLst>
                  <a:tab pos="723900" algn="l"/>
                  <a:tab pos="1447800" algn="l"/>
                  <a:tab pos="2171700" algn="l"/>
                </a:tabLst>
              </a:pPr>
              <a:t>‹#›</a:t>
            </a:fld>
            <a:endParaRPr lang="en-US" sz="1600" b="1" dirty="0">
              <a:solidFill>
                <a:srgbClr val="C00000"/>
              </a:solidFill>
              <a:cs typeface="Tahoma" charset="0"/>
            </a:endParaRPr>
          </a:p>
        </p:txBody>
      </p:sp>
      <p:sp>
        <p:nvSpPr>
          <p:cNvPr id="6"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pPr>
            <a:r>
              <a:rPr lang="en-US" sz="1400" b="1" dirty="0">
                <a:solidFill>
                  <a:srgbClr val="A6A6A6"/>
                </a:solidFill>
                <a:cs typeface="Tahoma" charset="0"/>
              </a:rPr>
              <a:t>Copyright © </a:t>
            </a:r>
            <a:r>
              <a:rPr lang="en-US" sz="1400" b="1" dirty="0" smtClean="0">
                <a:solidFill>
                  <a:srgbClr val="A6A6A6"/>
                </a:solidFill>
                <a:cs typeface="Tahoma" charset="0"/>
              </a:rPr>
              <a:t>2012 </a:t>
            </a:r>
            <a:r>
              <a:rPr lang="en-US" sz="1400" b="1" dirty="0">
                <a:solidFill>
                  <a:srgbClr val="A6A6A6"/>
                </a:solidFill>
                <a:cs typeface="Tahoma" charset="0"/>
              </a:rPr>
              <a:t>Pearson Education, Inc.  </a:t>
            </a:r>
          </a:p>
          <a:p>
            <a:pPr>
              <a:lnSpc>
                <a:spcPct val="102000"/>
              </a:lnSpc>
              <a:buFont typeface="Wingdings" charset="2"/>
              <a:buNone/>
              <a:tabLst>
                <a:tab pos="723900" algn="l"/>
                <a:tab pos="1447800" algn="l"/>
                <a:tab pos="2171700" algn="l"/>
              </a:tabLst>
            </a:pPr>
            <a:r>
              <a:rPr lang="en-US" sz="1400" b="1" dirty="0">
                <a:solidFill>
                  <a:srgbClr val="A6A6A6"/>
                </a:solidFill>
                <a:cs typeface="Tahoma" charset="0"/>
              </a:rPr>
              <a:t>Publishing as Prentice Hall</a:t>
            </a:r>
          </a:p>
        </p:txBody>
      </p:sp>
      <p:sp>
        <p:nvSpPr>
          <p:cNvPr id="2" name="Title 1"/>
          <p:cNvSpPr>
            <a:spLocks noGrp="1"/>
          </p:cNvSpPr>
          <p:nvPr>
            <p:ph type="ctrTitle"/>
          </p:nvPr>
        </p:nvSpPr>
        <p:spPr>
          <a:xfrm>
            <a:off x="304800" y="2797175"/>
            <a:ext cx="71628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609600" y="4648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p:txBody>
          <a:bodyPr/>
          <a:lstStyle>
            <a:lvl1pPr>
              <a:defRPr sz="3600"/>
            </a:lvl1pPr>
          </a:lstStyle>
          <a:p>
            <a:r>
              <a:rPr lang="en-US" dirty="0"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lvl1pPr>
              <a:lnSpc>
                <a:spcPts val="3600"/>
              </a:lnSpc>
              <a:defRPr sz="3600"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0"/>
            </a:lvl1pPr>
            <a:lvl2pPr>
              <a:defRPr b="0"/>
            </a:lvl2pPr>
            <a:lvl3pPr>
              <a:defRPr b="0"/>
            </a:lvl3pPr>
            <a:lvl4pPr>
              <a:defRPr b="0"/>
            </a:lvl4pPr>
            <a:lvl5pP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3"/>
          </p:nvPr>
        </p:nvSpPr>
        <p:spPr>
          <a:xfrm>
            <a:off x="914400" y="1447800"/>
            <a:ext cx="7162800" cy="381000"/>
          </a:xfrm>
        </p:spPr>
        <p:txBody>
          <a:bodyPr/>
          <a:lstStyle>
            <a:lvl1pPr algn="ctr">
              <a:spcBef>
                <a:spcPts val="0"/>
              </a:spcBef>
              <a:buNone/>
              <a:defRPr sz="2800" b="1" i="0">
                <a:solidFill>
                  <a:schemeClr val="tx2"/>
                </a:solidFill>
              </a:defRPr>
            </a:lvl1pPr>
          </a:lstStyle>
          <a:p>
            <a:pPr lvl="0"/>
            <a:r>
              <a:rPr lang="en-US" dirty="0" smtClean="0"/>
              <a:t>Click to edit Master text styles</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
        <p:nvSpPr>
          <p:cNvPr id="6" name="Footer Placeholder 5"/>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
        <p:nvSpPr>
          <p:cNvPr id="8" name="Footer Placeholder 7"/>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Text Placeholder 7"/>
          <p:cNvSpPr>
            <a:spLocks noGrp="1"/>
          </p:cNvSpPr>
          <p:nvPr>
            <p:ph type="body" sz="quarter" idx="13"/>
          </p:nvPr>
        </p:nvSpPr>
        <p:spPr>
          <a:xfrm>
            <a:off x="914400" y="1752600"/>
            <a:ext cx="7162800" cy="381000"/>
          </a:xfrm>
        </p:spPr>
        <p:txBody>
          <a:bodyPr/>
          <a:lstStyle>
            <a:lvl1pPr algn="ctr">
              <a:buNone/>
              <a:defRPr sz="2800" b="1" i="0">
                <a:solidFill>
                  <a:schemeClr val="tx2"/>
                </a:solidFill>
              </a:defRPr>
            </a:lvl1pPr>
          </a:lstStyle>
          <a:p>
            <a:pPr lvl="0"/>
            <a:r>
              <a:rPr lang="en-US" dirty="0" smtClean="0"/>
              <a:t>Click to edit Master text styles</a:t>
            </a:r>
            <a:endParaRPr lang="en-US" dirty="0"/>
          </a:p>
        </p:txBody>
      </p:sp>
      <p:sp>
        <p:nvSpPr>
          <p:cNvPr id="4" name="Date Placeholder 2"/>
          <p:cNvSpPr>
            <a:spLocks noGrp="1"/>
          </p:cNvSpPr>
          <p:nvPr>
            <p:ph type="dt" sz="half" idx="14"/>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
        <p:nvSpPr>
          <p:cNvPr id="5" name="Footer Placeholder 3"/>
          <p:cNvSpPr>
            <a:spLocks noGrp="1"/>
          </p:cNvSpPr>
          <p:nvPr>
            <p:ph type="ftr" sz="quarter" idx="15"/>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5" Type="http://schemas.openxmlformats.org/officeDocument/2006/relationships/slideLayout" Target="../slideLayouts/slideLayout5.xml"/><Relationship Id="rId7" Type="http://schemas.openxmlformats.org/officeDocument/2006/relationships/slideLayout" Target="../slideLayouts/slideLayout7.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theme" Target="../theme/theme1.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Rectangle 5"/>
          <p:cNvSpPr txBox="1">
            <a:spLocks noChangeArrowheads="1"/>
          </p:cNvSpPr>
          <p:nvPr userDrawn="1"/>
        </p:nvSpPr>
        <p:spPr bwMode="auto">
          <a:xfrm>
            <a:off x="6248400" y="6477000"/>
            <a:ext cx="1965325" cy="198438"/>
          </a:xfrm>
          <a:prstGeom prst="rect">
            <a:avLst/>
          </a:prstGeom>
          <a:noFill/>
          <a:ln w="9525">
            <a:noFill/>
            <a:round/>
            <a:headEnd/>
            <a:tailEnd/>
          </a:ln>
          <a:effectLst/>
        </p:spPr>
        <p:txBody>
          <a:bodyPr lIns="0" tIns="0" rIns="0" bIns="0"/>
          <a:lstStyle/>
          <a:p>
            <a:pPr algn="ctr">
              <a:lnSpc>
                <a:spcPct val="102000"/>
              </a:lnSpc>
              <a:buFont typeface="Wingdings" charset="2"/>
              <a:buNone/>
              <a:tabLst>
                <a:tab pos="723900" algn="l"/>
                <a:tab pos="1447800" algn="l"/>
                <a:tab pos="2171700" algn="l"/>
              </a:tabLst>
            </a:pPr>
            <a:r>
              <a:rPr lang="en-US" sz="1600" b="1" dirty="0">
                <a:solidFill>
                  <a:srgbClr val="C00000"/>
                </a:solidFill>
                <a:cs typeface="Tahoma" charset="0"/>
              </a:rPr>
              <a:t>Chapter 5- slide </a:t>
            </a:r>
            <a:fld id="{E7D24FE0-8D71-41A6-92AA-5D9E2C412280}" type="slidenum">
              <a:rPr lang="en-US" sz="1600" b="1">
                <a:solidFill>
                  <a:srgbClr val="C00000"/>
                </a:solidFill>
                <a:cs typeface="Tahoma" charset="0"/>
              </a:rPr>
              <a:pPr algn="ctr">
                <a:lnSpc>
                  <a:spcPct val="102000"/>
                </a:lnSpc>
                <a:buFont typeface="Wingdings" charset="2"/>
                <a:buNone/>
                <a:tabLst>
                  <a:tab pos="723900" algn="l"/>
                  <a:tab pos="1447800" algn="l"/>
                  <a:tab pos="2171700" algn="l"/>
                </a:tabLst>
              </a:pPr>
              <a:t>‹#›</a:t>
            </a:fld>
            <a:endParaRPr lang="en-US" sz="1600" b="1" dirty="0">
              <a:solidFill>
                <a:srgbClr val="C00000"/>
              </a:solidFill>
              <a:cs typeface="Tahoma" charset="0"/>
            </a:endParaRPr>
          </a:p>
        </p:txBody>
      </p:sp>
      <p:sp>
        <p:nvSpPr>
          <p:cNvPr id="7"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pPr>
            <a:r>
              <a:rPr lang="en-US" sz="1400" b="1" dirty="0">
                <a:solidFill>
                  <a:srgbClr val="A6A6A6"/>
                </a:solidFill>
                <a:cs typeface="Tahoma" charset="0"/>
              </a:rPr>
              <a:t>Copyright © </a:t>
            </a:r>
            <a:r>
              <a:rPr lang="en-US" sz="1400" b="1" dirty="0" smtClean="0">
                <a:solidFill>
                  <a:srgbClr val="A6A6A6"/>
                </a:solidFill>
                <a:cs typeface="Tahoma" charset="0"/>
              </a:rPr>
              <a:t>2012 </a:t>
            </a:r>
            <a:r>
              <a:rPr lang="en-US" sz="1400" b="1" dirty="0">
                <a:solidFill>
                  <a:srgbClr val="A6A6A6"/>
                </a:solidFill>
                <a:cs typeface="Tahoma" charset="0"/>
              </a:rPr>
              <a:t>Pearson Education, Inc.  </a:t>
            </a:r>
          </a:p>
          <a:p>
            <a:pPr>
              <a:lnSpc>
                <a:spcPct val="102000"/>
              </a:lnSpc>
              <a:buFont typeface="Wingdings" charset="2"/>
              <a:buNone/>
              <a:tabLst>
                <a:tab pos="723900" algn="l"/>
                <a:tab pos="1447800" algn="l"/>
                <a:tab pos="2171700" algn="l"/>
              </a:tabLst>
            </a:pPr>
            <a:r>
              <a:rPr lang="en-US" sz="1400" b="1" dirty="0">
                <a:solidFill>
                  <a:srgbClr val="A6A6A6"/>
                </a:solidFill>
                <a:cs typeface="Tahoma" charset="0"/>
              </a:rPr>
              <a:t>Publishing as Prentice Hall</a:t>
            </a:r>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Lst>
  <p:hf hdr="0" ftr="0" dt="0"/>
  <p:txStyles>
    <p:titleStyle>
      <a:lvl1pPr algn="ctr" rtl="0" eaLnBrk="0" fontAlgn="base" hangingPunct="0">
        <a:spcBef>
          <a:spcPct val="0"/>
        </a:spcBef>
        <a:spcAft>
          <a:spcPct val="0"/>
        </a:spcAft>
        <a:defRPr sz="3600" b="1">
          <a:solidFill>
            <a:schemeClr val="tx1"/>
          </a:solidFill>
          <a:latin typeface="+mj-lt"/>
          <a:ea typeface="+mj-ea"/>
          <a:cs typeface="ヒラギノ角ゴ Pro W3"/>
        </a:defRPr>
      </a:lvl1pPr>
      <a:lvl2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2pPr>
      <a:lvl3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3pPr>
      <a:lvl4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4pPr>
      <a:lvl5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5pPr>
      <a:lvl6pPr marL="457200" algn="ctr" rtl="0" fontAlgn="base">
        <a:spcBef>
          <a:spcPct val="0"/>
        </a:spcBef>
        <a:spcAft>
          <a:spcPct val="0"/>
        </a:spcAft>
        <a:defRPr sz="4400">
          <a:solidFill>
            <a:schemeClr val="tx2"/>
          </a:solidFill>
          <a:latin typeface="Arial" charset="0"/>
          <a:ea typeface="ヒラギノ角ゴ Pro W3" pitchFamily="1" charset="-128"/>
        </a:defRPr>
      </a:lvl6pPr>
      <a:lvl7pPr marL="914400" algn="ctr" rtl="0" fontAlgn="base">
        <a:spcBef>
          <a:spcPct val="0"/>
        </a:spcBef>
        <a:spcAft>
          <a:spcPct val="0"/>
        </a:spcAft>
        <a:defRPr sz="4400">
          <a:solidFill>
            <a:schemeClr val="tx2"/>
          </a:solidFill>
          <a:latin typeface="Arial" charset="0"/>
          <a:ea typeface="ヒラギノ角ゴ Pro W3" pitchFamily="1" charset="-128"/>
        </a:defRPr>
      </a:lvl7pPr>
      <a:lvl8pPr marL="1371600" algn="ctr" rtl="0" fontAlgn="base">
        <a:spcBef>
          <a:spcPct val="0"/>
        </a:spcBef>
        <a:spcAft>
          <a:spcPct val="0"/>
        </a:spcAft>
        <a:defRPr sz="4400">
          <a:solidFill>
            <a:schemeClr val="tx2"/>
          </a:solidFill>
          <a:latin typeface="Arial" charset="0"/>
          <a:ea typeface="ヒラギノ角ゴ Pro W3" pitchFamily="1" charset="-128"/>
        </a:defRPr>
      </a:lvl8pPr>
      <a:lvl9pPr marL="1828800" algn="ctr" rtl="0" fontAlgn="base">
        <a:spcBef>
          <a:spcPct val="0"/>
        </a:spcBef>
        <a:spcAft>
          <a:spcPct val="0"/>
        </a:spcAft>
        <a:defRPr sz="4400">
          <a:solidFill>
            <a:schemeClr val="tx2"/>
          </a:solidFill>
          <a:latin typeface="Arial" charset="0"/>
          <a:ea typeface="ヒラギノ角ゴ Pro W3"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ea typeface="+mn-ea"/>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mn-ea"/>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4" Type="http://schemas.openxmlformats.org/officeDocument/2006/relationships/diagramLayout" Target="../diagrams/layout1.xml"/><Relationship Id="rId5" Type="http://schemas.openxmlformats.org/officeDocument/2006/relationships/diagramQuickStyle" Target="../diagrams/quickStyle1.xml"/><Relationship Id="rId7" Type="http://schemas.microsoft.com/office/2007/relationships/diagramDrawing" Target="../diagrams/drawing1.xml"/><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diagramData" Target="../diagrams/data1.xml"/><Relationship Id="rId6" Type="http://schemas.openxmlformats.org/officeDocument/2006/relationships/diagramColors" Target="../diagrams/colors1.xml"/></Relationships>
</file>

<file path=ppt/slides/_rels/slide11.xml.rels><?xml version="1.0" encoding="UTF-8" standalone="yes"?>
<Relationships xmlns="http://schemas.openxmlformats.org/package/2006/relationships"><Relationship Id="rId4" Type="http://schemas.openxmlformats.org/officeDocument/2006/relationships/image" Target="../media/image7.png"/><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www.tremor.com/" TargetMode="External"/><Relationship Id="rId5"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3" Type="http://schemas.openxmlformats.org/officeDocument/2006/relationships/image" Target="../media/image9.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4" Type="http://schemas.openxmlformats.org/officeDocument/2006/relationships/diagramLayout" Target="../diagrams/layout2.xml"/><Relationship Id="rId5" Type="http://schemas.openxmlformats.org/officeDocument/2006/relationships/diagramQuickStyle" Target="../diagrams/quickStyle2.xml"/><Relationship Id="rId7" Type="http://schemas.microsoft.com/office/2007/relationships/diagramDrawing" Target="../diagrams/drawing2.xml"/><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diagramData" Target="../diagrams/data2.xml"/><Relationship Id="rId6" Type="http://schemas.openxmlformats.org/officeDocument/2006/relationships/diagramColors" Target="../diagrams/colors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3" Type="http://schemas.openxmlformats.org/officeDocument/2006/relationships/image" Target="../media/image10.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4" Type="http://schemas.openxmlformats.org/officeDocument/2006/relationships/diagramLayout" Target="../diagrams/layout3.xml"/><Relationship Id="rId5" Type="http://schemas.openxmlformats.org/officeDocument/2006/relationships/diagramQuickStyle" Target="../diagrams/quickStyle3.xml"/><Relationship Id="rId7" Type="http://schemas.microsoft.com/office/2007/relationships/diagramDrawing" Target="../diagrams/drawing3.xml"/><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diagramData" Target="../diagrams/data3.xml"/><Relationship Id="rId6" Type="http://schemas.openxmlformats.org/officeDocument/2006/relationships/diagramColors" Target="../diagrams/colors3.xml"/></Relationships>
</file>

<file path=ppt/slides/_rels/slide19.xml.rels><?xml version="1.0" encoding="UTF-8" standalone="yes"?>
<Relationships xmlns="http://schemas.openxmlformats.org/package/2006/relationships"><Relationship Id="rId8" Type="http://schemas.microsoft.com/office/2007/relationships/diagramDrawing" Target="../diagrams/drawing4.xml"/><Relationship Id="rId4" Type="http://schemas.openxmlformats.org/officeDocument/2006/relationships/diagramLayout" Target="../diagrams/layout4.xml"/><Relationship Id="rId5" Type="http://schemas.openxmlformats.org/officeDocument/2006/relationships/diagramQuickStyle" Target="../diagrams/quickStyle4.xml"/><Relationship Id="rId7" Type="http://schemas.openxmlformats.org/officeDocument/2006/relationships/image" Target="../media/image11.jpeg"/><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diagramData" Target="../diagrams/data4.xml"/><Relationship Id="rId6" Type="http://schemas.openxmlformats.org/officeDocument/2006/relationships/diagramColors" Target="../diagrams/colors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3" Type="http://schemas.openxmlformats.org/officeDocument/2006/relationships/image" Target="../media/image1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3" Type="http://schemas.openxmlformats.org/officeDocument/2006/relationships/image" Target="../media/image1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4" Type="http://schemas.openxmlformats.org/officeDocument/2006/relationships/diagramLayout" Target="../diagrams/layout5.xml"/><Relationship Id="rId5" Type="http://schemas.openxmlformats.org/officeDocument/2006/relationships/diagramQuickStyle" Target="../diagrams/quickStyle5.xml"/><Relationship Id="rId7" Type="http://schemas.microsoft.com/office/2007/relationships/diagramDrawing" Target="../diagrams/drawing5.xml"/><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diagramData" Target="../diagrams/data5.xml"/><Relationship Id="rId6" Type="http://schemas.openxmlformats.org/officeDocument/2006/relationships/diagramColors" Target="../diagrams/colors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4" Type="http://schemas.openxmlformats.org/officeDocument/2006/relationships/diagramLayout" Target="../diagrams/layout6.xml"/><Relationship Id="rId5" Type="http://schemas.openxmlformats.org/officeDocument/2006/relationships/diagramQuickStyle" Target="../diagrams/quickStyle6.xml"/><Relationship Id="rId7" Type="http://schemas.microsoft.com/office/2007/relationships/diagramDrawing" Target="../diagrams/drawing6.xml"/><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diagramData" Target="../diagrams/data6.xml"/><Relationship Id="rId6" Type="http://schemas.openxmlformats.org/officeDocument/2006/relationships/diagramColors" Target="../diagrams/colors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3" Type="http://schemas.openxmlformats.org/officeDocument/2006/relationships/image" Target="../media/image1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3" Type="http://schemas.openxmlformats.org/officeDocument/2006/relationships/image" Target="../media/image1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3" Type="http://schemas.openxmlformats.org/officeDocument/2006/relationships/image" Target="../media/image16.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4" Type="http://schemas.openxmlformats.org/officeDocument/2006/relationships/image" Target="../media/image17.png"/><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hyperlink" Target="http://computers.pricegrabber.com/laptop/p/13/st=sort/sortby=rating" TargetMode="External"/><Relationship Id="rId5" Type="http://schemas.openxmlformats.org/officeDocument/2006/relationships/image" Target="../media/image18.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4" Type="http://schemas.openxmlformats.org/officeDocument/2006/relationships/diagramLayout" Target="../diagrams/layout7.xml"/><Relationship Id="rId5" Type="http://schemas.openxmlformats.org/officeDocument/2006/relationships/diagramQuickStyle" Target="../diagrams/quickStyle7.xml"/><Relationship Id="rId7" Type="http://schemas.microsoft.com/office/2007/relationships/diagramDrawing" Target="../diagrams/drawing7.xml"/><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diagramData" Target="../diagrams/data7.xml"/><Relationship Id="rId6" Type="http://schemas.openxmlformats.org/officeDocument/2006/relationships/diagramColors" Target="../diagrams/colors7.xml"/></Relationships>
</file>

<file path=ppt/slides/_rels/slide37.xml.rels><?xml version="1.0" encoding="UTF-8" standalone="yes"?>
<Relationships xmlns="http://schemas.openxmlformats.org/package/2006/relationships"><Relationship Id="rId4" Type="http://schemas.openxmlformats.org/officeDocument/2006/relationships/diagramLayout" Target="../diagrams/layout8.xml"/><Relationship Id="rId5" Type="http://schemas.openxmlformats.org/officeDocument/2006/relationships/diagramQuickStyle" Target="../diagrams/quickStyle8.xml"/><Relationship Id="rId7" Type="http://schemas.microsoft.com/office/2007/relationships/diagramDrawing" Target="../diagrams/drawing8.xml"/><Relationship Id="rId1" Type="http://schemas.openxmlformats.org/officeDocument/2006/relationships/slideLayout" Target="../slideLayouts/slideLayout7.xml"/><Relationship Id="rId2" Type="http://schemas.openxmlformats.org/officeDocument/2006/relationships/notesSlide" Target="../notesSlides/notesSlide37.xml"/><Relationship Id="rId3" Type="http://schemas.openxmlformats.org/officeDocument/2006/relationships/diagramData" Target="../diagrams/data8.xml"/><Relationship Id="rId6" Type="http://schemas.openxmlformats.org/officeDocument/2006/relationships/diagramColors" Target="../diagrams/colors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3" Type="http://schemas.openxmlformats.org/officeDocument/2006/relationships/image" Target="../media/image19.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4"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hyperlink" Target="http://www.youtube.com/watch?v=befugtgikMg" TargetMode="External"/><Relationship Id="rId5" Type="http://schemas.openxmlformats.org/officeDocument/2006/relationships/image" Target="../media/image2.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image" Target="../media/image3.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3"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4"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hyperlink" Target="http://www.rhodeislandhousing.org/" TargetMode="External"/><Relationship Id="rId5"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Title 1"/>
          <p:cNvSpPr>
            <a:spLocks noGrp="1"/>
          </p:cNvSpPr>
          <p:nvPr>
            <p:ph type="ctrTitle"/>
          </p:nvPr>
        </p:nvSpPr>
        <p:spPr/>
        <p:txBody>
          <a:bodyPr/>
          <a:lstStyle/>
          <a:p>
            <a:pPr eaLnBrk="1" hangingPunct="1"/>
            <a:r>
              <a:rPr lang="en-US" dirty="0" smtClean="0"/>
              <a:t/>
            </a:r>
            <a:br>
              <a:rPr lang="en-US" dirty="0" smtClean="0"/>
            </a:br>
            <a:r>
              <a:rPr lang="en-US" dirty="0" smtClean="0"/>
              <a:t>Chapter Five</a:t>
            </a:r>
          </a:p>
        </p:txBody>
      </p:sp>
      <p:sp>
        <p:nvSpPr>
          <p:cNvPr id="10243" name="Subtitle 2"/>
          <p:cNvSpPr>
            <a:spLocks noGrp="1"/>
          </p:cNvSpPr>
          <p:nvPr>
            <p:ph type="subTitle" idx="1"/>
          </p:nvPr>
        </p:nvSpPr>
        <p:spPr/>
        <p:txBody>
          <a:bodyPr/>
          <a:lstStyle/>
          <a:p>
            <a:pPr eaLnBrk="1" hangingPunct="1"/>
            <a:r>
              <a:rPr lang="en-US" dirty="0" smtClean="0">
                <a:latin typeface="Calibri" charset="0"/>
              </a:rPr>
              <a:t>Consumer Markets and Consumer Buyer Behavior</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dirty="0" smtClean="0"/>
              <a:t>Characteristics Affecting Consumer Behavior</a:t>
            </a:r>
          </a:p>
        </p:txBody>
      </p:sp>
      <p:graphicFrame>
        <p:nvGraphicFramePr>
          <p:cNvPr id="10" name="Content Placeholder 9"/>
          <p:cNvGraphicFramePr>
            <a:graphicFrameLocks noGrp="1"/>
          </p:cNvGraphicFramePr>
          <p:nvPr>
            <p:ph idx="1"/>
          </p:nvPr>
        </p:nvGraphicFramePr>
        <p:xfrm>
          <a:off x="304800" y="2286000"/>
          <a:ext cx="8153400" cy="41910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28676" name="Rectangle 5"/>
          <p:cNvSpPr>
            <a:spLocks noGrp="1" noChangeArrowheads="1"/>
          </p:cNvSpPr>
          <p:nvPr>
            <p:ph type="body" sz="quarter" idx="13"/>
          </p:nvPr>
        </p:nvSpPr>
        <p:spPr/>
        <p:txBody>
          <a:bodyPr/>
          <a:lstStyle/>
          <a:p>
            <a:pPr>
              <a:spcBef>
                <a:spcPct val="0"/>
              </a:spcBef>
            </a:pPr>
            <a:r>
              <a:rPr lang="en-US" dirty="0" smtClean="0">
                <a:latin typeface="Calibri" charset="0"/>
              </a:rPr>
              <a:t>Groups and Social Networks</a:t>
            </a:r>
          </a:p>
          <a:p>
            <a:pPr>
              <a:spcBef>
                <a:spcPct val="0"/>
              </a:spcBef>
            </a:pPr>
            <a:endParaRPr lang="en-US" dirty="0" smtClean="0">
              <a:latin typeface="Calibri"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dirty="0" smtClean="0"/>
              <a:t>Characteristics Affecting Consumer Behavior</a:t>
            </a:r>
          </a:p>
        </p:txBody>
      </p:sp>
      <p:sp>
        <p:nvSpPr>
          <p:cNvPr id="30723" name="Content Placeholder 3"/>
          <p:cNvSpPr>
            <a:spLocks noGrp="1"/>
          </p:cNvSpPr>
          <p:nvPr>
            <p:ph idx="1"/>
          </p:nvPr>
        </p:nvSpPr>
        <p:spPr>
          <a:xfrm>
            <a:off x="0" y="2057400"/>
            <a:ext cx="5638800" cy="4114800"/>
          </a:xfrm>
        </p:spPr>
        <p:txBody>
          <a:bodyPr/>
          <a:lstStyle/>
          <a:p>
            <a:pPr>
              <a:lnSpc>
                <a:spcPct val="90000"/>
              </a:lnSpc>
            </a:pPr>
            <a:r>
              <a:rPr lang="en-US" dirty="0" smtClean="0">
                <a:latin typeface="Calibri" charset="0"/>
              </a:rPr>
              <a:t>Word-of-mouth influence and buzz marketing</a:t>
            </a:r>
          </a:p>
          <a:p>
            <a:pPr lvl="1">
              <a:lnSpc>
                <a:spcPct val="90000"/>
              </a:lnSpc>
            </a:pPr>
            <a:r>
              <a:rPr lang="en-US" b="1" dirty="0" smtClean="0">
                <a:latin typeface="Calibri" charset="0"/>
              </a:rPr>
              <a:t>Opinion leaders </a:t>
            </a:r>
            <a:r>
              <a:rPr lang="en-US" dirty="0" smtClean="0">
                <a:latin typeface="Calibri" charset="0"/>
              </a:rPr>
              <a:t>are people within a reference group who exert social influence on others</a:t>
            </a:r>
          </a:p>
          <a:p>
            <a:pPr lvl="1">
              <a:lnSpc>
                <a:spcPct val="90000"/>
              </a:lnSpc>
            </a:pPr>
            <a:r>
              <a:rPr lang="en-US" dirty="0" smtClean="0">
                <a:latin typeface="Calibri" charset="0"/>
              </a:rPr>
              <a:t>Also called </a:t>
            </a:r>
            <a:r>
              <a:rPr lang="en-US" i="1" dirty="0" smtClean="0">
                <a:latin typeface="Calibri" charset="0"/>
              </a:rPr>
              <a:t>influentials</a:t>
            </a:r>
            <a:r>
              <a:rPr lang="en-US" dirty="0" smtClean="0">
                <a:latin typeface="Calibri" charset="0"/>
              </a:rPr>
              <a:t> or </a:t>
            </a:r>
            <a:r>
              <a:rPr lang="en-US" i="1" dirty="0" smtClean="0">
                <a:latin typeface="Calibri" charset="0"/>
              </a:rPr>
              <a:t>leading adopters</a:t>
            </a:r>
          </a:p>
          <a:p>
            <a:pPr lvl="1">
              <a:lnSpc>
                <a:spcPct val="90000"/>
              </a:lnSpc>
            </a:pPr>
            <a:r>
              <a:rPr lang="en-US" dirty="0" smtClean="0">
                <a:latin typeface="Calibri" charset="0"/>
              </a:rPr>
              <a:t>Marketers identify them to use as brand ambassadors</a:t>
            </a:r>
          </a:p>
          <a:p>
            <a:pPr lvl="1">
              <a:lnSpc>
                <a:spcPct val="90000"/>
              </a:lnSpc>
            </a:pPr>
            <a:endParaRPr lang="en-US" sz="2000" dirty="0" smtClean="0">
              <a:latin typeface="Calibri" charset="0"/>
            </a:endParaRPr>
          </a:p>
        </p:txBody>
      </p:sp>
      <p:sp>
        <p:nvSpPr>
          <p:cNvPr id="30724" name="Rectangle 5"/>
          <p:cNvSpPr>
            <a:spLocks noGrp="1" noChangeArrowheads="1"/>
          </p:cNvSpPr>
          <p:nvPr>
            <p:ph type="body" sz="quarter" idx="13"/>
          </p:nvPr>
        </p:nvSpPr>
        <p:spPr/>
        <p:txBody>
          <a:bodyPr/>
          <a:lstStyle/>
          <a:p>
            <a:pPr>
              <a:spcBef>
                <a:spcPct val="0"/>
              </a:spcBef>
            </a:pPr>
            <a:r>
              <a:rPr lang="en-US" dirty="0" smtClean="0">
                <a:latin typeface="Calibri" charset="0"/>
              </a:rPr>
              <a:t>Groups and Social Networks</a:t>
            </a:r>
          </a:p>
          <a:p>
            <a:pPr>
              <a:spcBef>
                <a:spcPct val="0"/>
              </a:spcBef>
            </a:pPr>
            <a:endParaRPr lang="en-US" dirty="0" smtClean="0">
              <a:latin typeface="Calibri" charset="0"/>
            </a:endParaRPr>
          </a:p>
          <a:p>
            <a:pPr lvl="2"/>
            <a:endParaRPr lang="en-US" dirty="0" smtClean="0">
              <a:latin typeface="Calibri" charset="0"/>
            </a:endParaRPr>
          </a:p>
          <a:p>
            <a:pPr>
              <a:spcBef>
                <a:spcPct val="0"/>
              </a:spcBef>
            </a:pPr>
            <a:endParaRPr lang="en-US" dirty="0" smtClean="0">
              <a:latin typeface="Calibri" charset="0"/>
            </a:endParaRPr>
          </a:p>
        </p:txBody>
      </p:sp>
      <p:pic>
        <p:nvPicPr>
          <p:cNvPr id="30725" name="Picture 2" descr="http://upload.wikimedia.org/wikipedia/commons/thumb/f/fa/Globe.svg/600px-Globe.svg.png">
            <a:hlinkClick r:id="rId3"/>
          </p:cNvPr>
          <p:cNvPicPr>
            <a:picLocks noChangeAspect="1" noChangeArrowheads="1"/>
          </p:cNvPicPr>
          <p:nvPr/>
        </p:nvPicPr>
        <p:blipFill>
          <a:blip r:embed="rId4" cstate="print"/>
          <a:srcRect/>
          <a:stretch>
            <a:fillRect/>
          </a:stretch>
        </p:blipFill>
        <p:spPr bwMode="auto">
          <a:xfrm>
            <a:off x="7391400" y="5638800"/>
            <a:ext cx="762000" cy="762000"/>
          </a:xfrm>
          <a:prstGeom prst="rect">
            <a:avLst/>
          </a:prstGeom>
          <a:noFill/>
          <a:ln w="9525">
            <a:noFill/>
            <a:miter lim="800000"/>
            <a:headEnd/>
            <a:tailEnd/>
          </a:ln>
        </p:spPr>
      </p:pic>
      <p:pic>
        <p:nvPicPr>
          <p:cNvPr id="5122" name="Picture 2"/>
          <p:cNvPicPr>
            <a:picLocks noChangeAspect="1" noChangeArrowheads="1"/>
          </p:cNvPicPr>
          <p:nvPr/>
        </p:nvPicPr>
        <p:blipFill>
          <a:blip r:embed="rId5" cstate="print"/>
          <a:srcRect/>
          <a:stretch>
            <a:fillRect/>
          </a:stretch>
        </p:blipFill>
        <p:spPr bwMode="auto">
          <a:xfrm>
            <a:off x="5486400" y="2362200"/>
            <a:ext cx="3400425" cy="22669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dirty="0" smtClean="0"/>
              <a:t>Characteristics Affecting Consumer Behavior</a:t>
            </a:r>
          </a:p>
        </p:txBody>
      </p:sp>
      <p:sp>
        <p:nvSpPr>
          <p:cNvPr id="32771" name="Content Placeholder 3"/>
          <p:cNvSpPr>
            <a:spLocks noGrp="1"/>
          </p:cNvSpPr>
          <p:nvPr>
            <p:ph idx="1"/>
          </p:nvPr>
        </p:nvSpPr>
        <p:spPr>
          <a:xfrm>
            <a:off x="3352800" y="2133600"/>
            <a:ext cx="5105400" cy="4114800"/>
          </a:xfrm>
        </p:spPr>
        <p:txBody>
          <a:bodyPr/>
          <a:lstStyle/>
          <a:p>
            <a:r>
              <a:rPr lang="en-US" sz="2800" dirty="0" smtClean="0">
                <a:latin typeface="Calibri" charset="0"/>
              </a:rPr>
              <a:t>Online Social Networks are online communities where people socialize or exchange information and opinions</a:t>
            </a:r>
          </a:p>
          <a:p>
            <a:r>
              <a:rPr lang="en-US" sz="2800" dirty="0" smtClean="0">
                <a:latin typeface="Calibri" charset="0"/>
              </a:rPr>
              <a:t>Include blogs, social networking sites (facebook), virtual worlds (second life)</a:t>
            </a:r>
          </a:p>
          <a:p>
            <a:pPr>
              <a:buFontTx/>
              <a:buNone/>
            </a:pPr>
            <a:endParaRPr lang="en-US" sz="2000" dirty="0" smtClean="0">
              <a:latin typeface="Calibri" charset="0"/>
            </a:endParaRPr>
          </a:p>
          <a:p>
            <a:pPr lvl="1"/>
            <a:endParaRPr lang="en-US" sz="2000" dirty="0" smtClean="0">
              <a:latin typeface="Calibri" charset="0"/>
            </a:endParaRPr>
          </a:p>
        </p:txBody>
      </p:sp>
      <p:sp>
        <p:nvSpPr>
          <p:cNvPr id="32772" name="Rectangle 5"/>
          <p:cNvSpPr>
            <a:spLocks noGrp="1" noChangeArrowheads="1"/>
          </p:cNvSpPr>
          <p:nvPr>
            <p:ph type="body" sz="quarter" idx="13"/>
          </p:nvPr>
        </p:nvSpPr>
        <p:spPr/>
        <p:txBody>
          <a:bodyPr/>
          <a:lstStyle/>
          <a:p>
            <a:pPr>
              <a:spcBef>
                <a:spcPct val="0"/>
              </a:spcBef>
            </a:pPr>
            <a:r>
              <a:rPr lang="en-US" dirty="0" smtClean="0">
                <a:latin typeface="Calibri" charset="0"/>
              </a:rPr>
              <a:t>Groups and Social Networks</a:t>
            </a:r>
          </a:p>
          <a:p>
            <a:pPr>
              <a:spcBef>
                <a:spcPct val="0"/>
              </a:spcBef>
            </a:pPr>
            <a:endParaRPr lang="en-US" dirty="0" smtClean="0">
              <a:latin typeface="Calibri" charset="0"/>
            </a:endParaRPr>
          </a:p>
          <a:p>
            <a:pPr lvl="2"/>
            <a:endParaRPr lang="en-US" dirty="0" smtClean="0">
              <a:latin typeface="Calibri" charset="0"/>
            </a:endParaRPr>
          </a:p>
          <a:p>
            <a:pPr>
              <a:spcBef>
                <a:spcPct val="0"/>
              </a:spcBef>
            </a:pPr>
            <a:endParaRPr lang="en-US" dirty="0" smtClean="0">
              <a:latin typeface="Calibri" charset="0"/>
            </a:endParaRPr>
          </a:p>
        </p:txBody>
      </p:sp>
      <p:pic>
        <p:nvPicPr>
          <p:cNvPr id="32773" name="Picture 7" descr="ph05_08"/>
          <p:cNvPicPr>
            <a:picLocks noChangeAspect="1" noChangeArrowheads="1"/>
          </p:cNvPicPr>
          <p:nvPr/>
        </p:nvPicPr>
        <p:blipFill>
          <a:blip r:embed="rId3" cstate="print"/>
          <a:srcRect/>
          <a:stretch>
            <a:fillRect/>
          </a:stretch>
        </p:blipFill>
        <p:spPr bwMode="auto">
          <a:xfrm>
            <a:off x="152400" y="2406650"/>
            <a:ext cx="3124200" cy="22415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dirty="0" smtClean="0"/>
              <a:t/>
            </a:r>
            <a:br>
              <a:rPr lang="en-US" dirty="0" smtClean="0"/>
            </a:br>
            <a:r>
              <a:rPr lang="en-US" dirty="0" smtClean="0"/>
              <a:t>Characteristics Affecting Consumer Behavior</a:t>
            </a:r>
          </a:p>
        </p:txBody>
      </p:sp>
      <p:sp>
        <p:nvSpPr>
          <p:cNvPr id="34819" name="Rectangle 5"/>
          <p:cNvSpPr>
            <a:spLocks noGrp="1" noChangeArrowheads="1"/>
          </p:cNvSpPr>
          <p:nvPr>
            <p:ph idx="1"/>
          </p:nvPr>
        </p:nvSpPr>
        <p:spPr>
          <a:xfrm>
            <a:off x="304800" y="1981200"/>
            <a:ext cx="4114800" cy="4419600"/>
          </a:xfrm>
        </p:spPr>
        <p:txBody>
          <a:bodyPr/>
          <a:lstStyle/>
          <a:p>
            <a:pPr>
              <a:lnSpc>
                <a:spcPct val="90000"/>
              </a:lnSpc>
            </a:pPr>
            <a:r>
              <a:rPr lang="en-US" sz="2800" dirty="0" smtClean="0">
                <a:latin typeface="Calibri" charset="0"/>
              </a:rPr>
              <a:t>Family is the most important consumer-buying organization in society</a:t>
            </a:r>
          </a:p>
          <a:p>
            <a:pPr>
              <a:lnSpc>
                <a:spcPct val="90000"/>
              </a:lnSpc>
            </a:pPr>
            <a:r>
              <a:rPr lang="en-US" sz="2800" dirty="0" smtClean="0">
                <a:latin typeface="Calibri" charset="0"/>
              </a:rPr>
              <a:t>Social roles and status are the groups, family, clubs, and organizations that a person belongs to that can define role and social status</a:t>
            </a:r>
          </a:p>
          <a:p>
            <a:pPr>
              <a:lnSpc>
                <a:spcPct val="90000"/>
              </a:lnSpc>
            </a:pPr>
            <a:endParaRPr lang="en-US" sz="2800" dirty="0" smtClean="0">
              <a:latin typeface="Calibri" charset="0"/>
            </a:endParaRPr>
          </a:p>
        </p:txBody>
      </p:sp>
      <p:sp>
        <p:nvSpPr>
          <p:cNvPr id="34820" name="Text Placeholder 5"/>
          <p:cNvSpPr>
            <a:spLocks noGrp="1"/>
          </p:cNvSpPr>
          <p:nvPr>
            <p:ph type="body" sz="quarter" idx="13"/>
          </p:nvPr>
        </p:nvSpPr>
        <p:spPr/>
        <p:txBody>
          <a:bodyPr/>
          <a:lstStyle/>
          <a:p>
            <a:pPr>
              <a:spcBef>
                <a:spcPct val="0"/>
              </a:spcBef>
            </a:pPr>
            <a:r>
              <a:rPr lang="en-US" dirty="0" smtClean="0">
                <a:latin typeface="Calibri" charset="0"/>
              </a:rPr>
              <a:t>Social Factors</a:t>
            </a:r>
          </a:p>
          <a:p>
            <a:pPr>
              <a:spcBef>
                <a:spcPct val="0"/>
              </a:spcBef>
            </a:pPr>
            <a:endParaRPr lang="en-US" dirty="0" smtClean="0">
              <a:latin typeface="Calibri"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dirty="0" smtClean="0"/>
              <a:t>Characteristics Affecting   Consumer Behavior</a:t>
            </a:r>
          </a:p>
        </p:txBody>
      </p:sp>
      <p:sp>
        <p:nvSpPr>
          <p:cNvPr id="36867" name="Rectangle 5"/>
          <p:cNvSpPr>
            <a:spLocks noGrp="1" noChangeArrowheads="1"/>
          </p:cNvSpPr>
          <p:nvPr>
            <p:ph idx="1"/>
          </p:nvPr>
        </p:nvSpPr>
        <p:spPr/>
        <p:txBody>
          <a:bodyPr/>
          <a:lstStyle/>
          <a:p>
            <a:r>
              <a:rPr lang="en-US" dirty="0" smtClean="0">
                <a:latin typeface="Calibri" charset="0"/>
              </a:rPr>
              <a:t>Age and life-cycle stage</a:t>
            </a:r>
          </a:p>
          <a:p>
            <a:r>
              <a:rPr lang="en-US" dirty="0" smtClean="0">
                <a:latin typeface="Calibri" charset="0"/>
              </a:rPr>
              <a:t>RBC Royal Band stages</a:t>
            </a:r>
          </a:p>
          <a:p>
            <a:pPr lvl="1"/>
            <a:r>
              <a:rPr lang="en-US" dirty="0" smtClean="0">
                <a:latin typeface="Calibri" charset="0"/>
              </a:rPr>
              <a:t>Youth: younger than 18</a:t>
            </a:r>
          </a:p>
          <a:p>
            <a:pPr lvl="1"/>
            <a:r>
              <a:rPr lang="en-US" dirty="0" smtClean="0">
                <a:latin typeface="Calibri" charset="0"/>
              </a:rPr>
              <a:t>Getting started: 18–35</a:t>
            </a:r>
          </a:p>
          <a:p>
            <a:pPr lvl="1"/>
            <a:r>
              <a:rPr lang="en-US" dirty="0" smtClean="0">
                <a:latin typeface="Calibri" charset="0"/>
              </a:rPr>
              <a:t>Builders: 35–50</a:t>
            </a:r>
          </a:p>
          <a:p>
            <a:pPr lvl="1"/>
            <a:r>
              <a:rPr lang="en-US" dirty="0" smtClean="0">
                <a:latin typeface="Calibri" charset="0"/>
              </a:rPr>
              <a:t>Accumulators: 50–60</a:t>
            </a:r>
          </a:p>
          <a:p>
            <a:pPr lvl="1"/>
            <a:r>
              <a:rPr lang="en-US" dirty="0" smtClean="0">
                <a:latin typeface="Calibri" charset="0"/>
              </a:rPr>
              <a:t>Preservers: over 60</a:t>
            </a:r>
          </a:p>
        </p:txBody>
      </p:sp>
      <p:sp>
        <p:nvSpPr>
          <p:cNvPr id="36868" name="Text Placeholder 4"/>
          <p:cNvSpPr>
            <a:spLocks noGrp="1"/>
          </p:cNvSpPr>
          <p:nvPr>
            <p:ph type="body" sz="quarter" idx="13"/>
          </p:nvPr>
        </p:nvSpPr>
        <p:spPr/>
        <p:txBody>
          <a:bodyPr/>
          <a:lstStyle/>
          <a:p>
            <a:pPr>
              <a:spcBef>
                <a:spcPct val="0"/>
              </a:spcBef>
            </a:pPr>
            <a:r>
              <a:rPr lang="en-US" dirty="0" smtClean="0">
                <a:latin typeface="Calibri" charset="0"/>
              </a:rPr>
              <a:t>Personal Factors</a:t>
            </a:r>
          </a:p>
          <a:p>
            <a:pPr>
              <a:spcBef>
                <a:spcPct val="0"/>
              </a:spcBef>
            </a:pPr>
            <a:endParaRPr lang="en-US" dirty="0" smtClean="0">
              <a:latin typeface="Calibri"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dirty="0" smtClean="0"/>
              <a:t>Characteristics Affecting   Consumer Behavior</a:t>
            </a:r>
          </a:p>
        </p:txBody>
      </p:sp>
      <p:sp>
        <p:nvSpPr>
          <p:cNvPr id="38915" name="Rectangle 5"/>
          <p:cNvSpPr>
            <a:spLocks noGrp="1" noChangeArrowheads="1"/>
          </p:cNvSpPr>
          <p:nvPr>
            <p:ph idx="1"/>
          </p:nvPr>
        </p:nvSpPr>
        <p:spPr>
          <a:xfrm>
            <a:off x="685800" y="1981200"/>
            <a:ext cx="7772400" cy="2514600"/>
          </a:xfrm>
        </p:spPr>
        <p:txBody>
          <a:bodyPr/>
          <a:lstStyle/>
          <a:p>
            <a:endParaRPr lang="en-US" dirty="0" smtClean="0">
              <a:latin typeface="Calibri" charset="0"/>
            </a:endParaRPr>
          </a:p>
          <a:p>
            <a:pPr>
              <a:buFontTx/>
              <a:buNone/>
            </a:pPr>
            <a:r>
              <a:rPr lang="en-US" b="1" dirty="0" smtClean="0">
                <a:latin typeface="Calibri" charset="0"/>
              </a:rPr>
              <a:t>Occupation</a:t>
            </a:r>
            <a:r>
              <a:rPr lang="en-US" dirty="0" smtClean="0">
                <a:latin typeface="Calibri" charset="0"/>
              </a:rPr>
              <a:t> affects the goods and services bought by consumers</a:t>
            </a:r>
          </a:p>
          <a:p>
            <a:pPr>
              <a:buFontTx/>
              <a:buNone/>
            </a:pPr>
            <a:r>
              <a:rPr lang="en-US" b="1" dirty="0" smtClean="0">
                <a:latin typeface="Calibri" charset="0"/>
              </a:rPr>
              <a:t>Economic </a:t>
            </a:r>
            <a:r>
              <a:rPr lang="en-US" dirty="0" smtClean="0">
                <a:latin typeface="Calibri" charset="0"/>
              </a:rPr>
              <a:t>situation includes trends in:</a:t>
            </a:r>
          </a:p>
          <a:p>
            <a:endParaRPr lang="en-US" dirty="0" smtClean="0">
              <a:latin typeface="Calibri" charset="0"/>
            </a:endParaRPr>
          </a:p>
        </p:txBody>
      </p:sp>
      <p:sp>
        <p:nvSpPr>
          <p:cNvPr id="38916" name="Text Placeholder 4"/>
          <p:cNvSpPr>
            <a:spLocks noGrp="1"/>
          </p:cNvSpPr>
          <p:nvPr>
            <p:ph type="body" sz="quarter" idx="13"/>
          </p:nvPr>
        </p:nvSpPr>
        <p:spPr/>
        <p:txBody>
          <a:bodyPr/>
          <a:lstStyle/>
          <a:p>
            <a:pPr>
              <a:spcBef>
                <a:spcPct val="0"/>
              </a:spcBef>
            </a:pPr>
            <a:r>
              <a:rPr lang="en-US" dirty="0" smtClean="0">
                <a:latin typeface="Calibri" charset="0"/>
              </a:rPr>
              <a:t>Personal Factors</a:t>
            </a:r>
          </a:p>
          <a:p>
            <a:pPr>
              <a:spcBef>
                <a:spcPct val="0"/>
              </a:spcBef>
            </a:pPr>
            <a:endParaRPr lang="en-US" dirty="0" smtClean="0">
              <a:latin typeface="Calibri" charset="0"/>
            </a:endParaRPr>
          </a:p>
        </p:txBody>
      </p:sp>
      <p:graphicFrame>
        <p:nvGraphicFramePr>
          <p:cNvPr id="14" name="Diagram 13"/>
          <p:cNvGraphicFramePr/>
          <p:nvPr/>
        </p:nvGraphicFramePr>
        <p:xfrm>
          <a:off x="1524000" y="4038600"/>
          <a:ext cx="6019800" cy="22098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5800" y="296863"/>
            <a:ext cx="7772400" cy="1006475"/>
          </a:xfrm>
        </p:spPr>
        <p:txBody>
          <a:bodyPr>
            <a:spAutoFit/>
          </a:bodyPr>
          <a:lstStyle/>
          <a:p>
            <a:r>
              <a:rPr lang="en-US" dirty="0" smtClean="0"/>
              <a:t>Characteristics Affecting Consumer Behavior</a:t>
            </a:r>
          </a:p>
        </p:txBody>
      </p:sp>
      <p:sp>
        <p:nvSpPr>
          <p:cNvPr id="40963" name="Content Placeholder 8"/>
          <p:cNvSpPr>
            <a:spLocks noGrp="1"/>
          </p:cNvSpPr>
          <p:nvPr>
            <p:ph idx="1"/>
          </p:nvPr>
        </p:nvSpPr>
        <p:spPr>
          <a:xfrm>
            <a:off x="228600" y="2286000"/>
            <a:ext cx="4724400" cy="4343400"/>
          </a:xfrm>
        </p:spPr>
        <p:txBody>
          <a:bodyPr/>
          <a:lstStyle/>
          <a:p>
            <a:pPr>
              <a:lnSpc>
                <a:spcPct val="80000"/>
              </a:lnSpc>
              <a:buFontTx/>
              <a:buNone/>
            </a:pPr>
            <a:r>
              <a:rPr lang="en-US" sz="3000" b="1" dirty="0" smtClean="0">
                <a:latin typeface="Calibri" charset="0"/>
              </a:rPr>
              <a:t>Lifestyle</a:t>
            </a:r>
            <a:r>
              <a:rPr lang="en-US" sz="3000" dirty="0" smtClean="0">
                <a:latin typeface="Calibri" charset="0"/>
              </a:rPr>
              <a:t> is a person’s pattern of living as expressed in his or her psychographics</a:t>
            </a:r>
          </a:p>
          <a:p>
            <a:pPr>
              <a:lnSpc>
                <a:spcPct val="80000"/>
              </a:lnSpc>
            </a:pPr>
            <a:r>
              <a:rPr lang="en-US" sz="3000" dirty="0" smtClean="0">
                <a:latin typeface="Calibri" charset="0"/>
              </a:rPr>
              <a:t>Measures a consumer’s AIOs (activities, interests, opinions) to capture information about a person’s pattern of acting and interacting in the environment</a:t>
            </a:r>
          </a:p>
          <a:p>
            <a:pPr>
              <a:lnSpc>
                <a:spcPct val="80000"/>
              </a:lnSpc>
            </a:pPr>
            <a:endParaRPr lang="en-US" sz="3000" dirty="0" smtClean="0">
              <a:latin typeface="Calibri" charset="0"/>
            </a:endParaRPr>
          </a:p>
        </p:txBody>
      </p:sp>
      <p:sp>
        <p:nvSpPr>
          <p:cNvPr id="40964" name="Rectangle 5"/>
          <p:cNvSpPr>
            <a:spLocks noGrp="1" noChangeArrowheads="1"/>
          </p:cNvSpPr>
          <p:nvPr>
            <p:ph type="body" sz="quarter" idx="13"/>
          </p:nvPr>
        </p:nvSpPr>
        <p:spPr/>
        <p:txBody>
          <a:bodyPr/>
          <a:lstStyle/>
          <a:p>
            <a:pPr>
              <a:spcBef>
                <a:spcPct val="0"/>
              </a:spcBef>
            </a:pPr>
            <a:r>
              <a:rPr lang="en-US" dirty="0" smtClean="0">
                <a:latin typeface="Calibri" charset="0"/>
              </a:rPr>
              <a:t>Personal Factors</a:t>
            </a:r>
          </a:p>
          <a:p>
            <a:pPr>
              <a:spcBef>
                <a:spcPct val="0"/>
              </a:spcBef>
            </a:pPr>
            <a:endParaRPr lang="en-US" dirty="0" smtClean="0">
              <a:latin typeface="Calibri" charset="0"/>
            </a:endParaRPr>
          </a:p>
        </p:txBody>
      </p:sp>
      <p:pic>
        <p:nvPicPr>
          <p:cNvPr id="40965" name="Picture 8" descr="ph05_11"/>
          <p:cNvPicPr>
            <a:picLocks noChangeAspect="1" noChangeArrowheads="1"/>
          </p:cNvPicPr>
          <p:nvPr/>
        </p:nvPicPr>
        <p:blipFill>
          <a:blip r:embed="rId3" cstate="print"/>
          <a:srcRect/>
          <a:stretch>
            <a:fillRect/>
          </a:stretch>
        </p:blipFill>
        <p:spPr bwMode="auto">
          <a:xfrm>
            <a:off x="4876800" y="1981200"/>
            <a:ext cx="3257550" cy="4343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85800" y="296863"/>
            <a:ext cx="7772400" cy="1006475"/>
          </a:xfrm>
        </p:spPr>
        <p:txBody>
          <a:bodyPr>
            <a:spAutoFit/>
          </a:bodyPr>
          <a:lstStyle/>
          <a:p>
            <a:r>
              <a:rPr lang="en-US" dirty="0" smtClean="0"/>
              <a:t>Characteristics Affecting Consumer Behavior</a:t>
            </a:r>
          </a:p>
        </p:txBody>
      </p:sp>
      <p:sp>
        <p:nvSpPr>
          <p:cNvPr id="43011" name="Content Placeholder 8"/>
          <p:cNvSpPr>
            <a:spLocks noGrp="1"/>
          </p:cNvSpPr>
          <p:nvPr>
            <p:ph idx="1"/>
          </p:nvPr>
        </p:nvSpPr>
        <p:spPr>
          <a:xfrm>
            <a:off x="685800" y="2438400"/>
            <a:ext cx="7772400" cy="4114800"/>
          </a:xfrm>
        </p:spPr>
        <p:txBody>
          <a:bodyPr/>
          <a:lstStyle/>
          <a:p>
            <a:r>
              <a:rPr lang="en-US" dirty="0" smtClean="0">
                <a:latin typeface="Calibri" charset="0"/>
              </a:rPr>
              <a:t>Personality and self-concept</a:t>
            </a:r>
          </a:p>
          <a:p>
            <a:pPr lvl="1"/>
            <a:r>
              <a:rPr lang="en-US" dirty="0" smtClean="0">
                <a:latin typeface="Calibri" charset="0"/>
              </a:rPr>
              <a:t>Personality refers to the unique psychological characteristics that lead to consistent and lasting responses to the consumer’s environment</a:t>
            </a:r>
          </a:p>
        </p:txBody>
      </p:sp>
      <p:sp>
        <p:nvSpPr>
          <p:cNvPr id="43012" name="Rectangle 5"/>
          <p:cNvSpPr>
            <a:spLocks noGrp="1" noChangeArrowheads="1"/>
          </p:cNvSpPr>
          <p:nvPr>
            <p:ph type="body" sz="quarter" idx="13"/>
          </p:nvPr>
        </p:nvSpPr>
        <p:spPr/>
        <p:txBody>
          <a:bodyPr/>
          <a:lstStyle/>
          <a:p>
            <a:pPr>
              <a:spcBef>
                <a:spcPct val="0"/>
              </a:spcBef>
            </a:pPr>
            <a:r>
              <a:rPr lang="en-US" dirty="0" smtClean="0">
                <a:latin typeface="Calibri" charset="0"/>
              </a:rPr>
              <a:t>Personal Factors</a:t>
            </a:r>
          </a:p>
          <a:p>
            <a:pPr>
              <a:spcBef>
                <a:spcPct val="0"/>
              </a:spcBef>
            </a:pPr>
            <a:endParaRPr lang="en-US" dirty="0" smtClean="0">
              <a:latin typeface="Calibri"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dirty="0" smtClean="0"/>
              <a:t>Characteristics Affecting Consumer Behavior</a:t>
            </a:r>
          </a:p>
        </p:txBody>
      </p:sp>
      <p:graphicFrame>
        <p:nvGraphicFramePr>
          <p:cNvPr id="5" name="Content Placeholder 4"/>
          <p:cNvGraphicFramePr>
            <a:graphicFrameLocks noGrp="1"/>
          </p:cNvGraphicFramePr>
          <p:nvPr>
            <p:ph idx="4294967295"/>
          </p:nvPr>
        </p:nvGraphicFramePr>
        <p:xfrm>
          <a:off x="457200" y="1981200"/>
          <a:ext cx="7772400" cy="41148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dirty="0" smtClean="0"/>
              <a:t>Characteristics Affecting Consumer Behavior</a:t>
            </a:r>
          </a:p>
        </p:txBody>
      </p:sp>
      <p:sp>
        <p:nvSpPr>
          <p:cNvPr id="47107" name="Text Placeholder 16"/>
          <p:cNvSpPr>
            <a:spLocks noGrp="1"/>
          </p:cNvSpPr>
          <p:nvPr>
            <p:ph type="body" sz="quarter" idx="13"/>
          </p:nvPr>
        </p:nvSpPr>
        <p:spPr/>
        <p:txBody>
          <a:bodyPr/>
          <a:lstStyle/>
          <a:p>
            <a:pPr>
              <a:spcBef>
                <a:spcPct val="0"/>
              </a:spcBef>
            </a:pPr>
            <a:r>
              <a:rPr lang="en-US" dirty="0" smtClean="0">
                <a:latin typeface="Calibri" charset="0"/>
              </a:rPr>
              <a:t>Psychological Factors</a:t>
            </a:r>
          </a:p>
        </p:txBody>
      </p:sp>
      <p:graphicFrame>
        <p:nvGraphicFramePr>
          <p:cNvPr id="5" name="Diagram 4"/>
          <p:cNvGraphicFramePr/>
          <p:nvPr/>
        </p:nvGraphicFramePr>
        <p:xfrm>
          <a:off x="381000" y="2514600"/>
          <a:ext cx="5334000" cy="28194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pic>
        <p:nvPicPr>
          <p:cNvPr id="47109" name="Picture 7" descr="ph05_12"/>
          <p:cNvPicPr>
            <a:picLocks noChangeAspect="1" noChangeArrowheads="1"/>
          </p:cNvPicPr>
          <p:nvPr/>
        </p:nvPicPr>
        <p:blipFill>
          <a:blip r:embed="rId7" cstate="print"/>
          <a:srcRect/>
          <a:stretch>
            <a:fillRect/>
          </a:stretch>
        </p:blipFill>
        <p:spPr bwMode="auto">
          <a:xfrm>
            <a:off x="4114800" y="2514600"/>
            <a:ext cx="4191000" cy="27924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dirty="0" smtClean="0"/>
              <a:t>Consumer Markets and Consumer Buyer Behavior</a:t>
            </a:r>
            <a:br>
              <a:rPr lang="en-US" dirty="0" smtClean="0"/>
            </a:br>
            <a:endParaRPr lang="en-US" dirty="0" smtClean="0"/>
          </a:p>
        </p:txBody>
      </p:sp>
      <p:sp>
        <p:nvSpPr>
          <p:cNvPr id="12291" name="Rectangle 3"/>
          <p:cNvSpPr>
            <a:spLocks noGrp="1" noChangeArrowheads="1"/>
          </p:cNvSpPr>
          <p:nvPr>
            <p:ph idx="1"/>
          </p:nvPr>
        </p:nvSpPr>
        <p:spPr/>
        <p:txBody>
          <a:bodyPr/>
          <a:lstStyle/>
          <a:p>
            <a:r>
              <a:rPr lang="en-US" dirty="0" smtClean="0">
                <a:latin typeface="Calibri" charset="0"/>
              </a:rPr>
              <a:t>Model of Consumer Behavior</a:t>
            </a:r>
          </a:p>
          <a:p>
            <a:r>
              <a:rPr lang="en-US" dirty="0" smtClean="0">
                <a:latin typeface="Calibri" charset="0"/>
              </a:rPr>
              <a:t>Characteristics Affecting Consumer Behavior</a:t>
            </a:r>
          </a:p>
          <a:p>
            <a:r>
              <a:rPr lang="en-US" dirty="0" smtClean="0">
                <a:latin typeface="Calibri" charset="0"/>
              </a:rPr>
              <a:t>Types of Buying Decision Behavior</a:t>
            </a:r>
          </a:p>
          <a:p>
            <a:r>
              <a:rPr lang="en-US" dirty="0" smtClean="0">
                <a:latin typeface="Calibri" charset="0"/>
              </a:rPr>
              <a:t>The Buyer Decision Process</a:t>
            </a:r>
          </a:p>
          <a:p>
            <a:r>
              <a:rPr lang="en-US" dirty="0" smtClean="0">
                <a:latin typeface="Calibri" charset="0"/>
              </a:rPr>
              <a:t>The Buyer Decision Process for New Products</a:t>
            </a:r>
          </a:p>
        </p:txBody>
      </p:sp>
      <p:sp>
        <p:nvSpPr>
          <p:cNvPr id="12292" name="Text Placeholder 3"/>
          <p:cNvSpPr>
            <a:spLocks noGrp="1"/>
          </p:cNvSpPr>
          <p:nvPr>
            <p:ph type="body" sz="quarter" idx="13"/>
          </p:nvPr>
        </p:nvSpPr>
        <p:spPr/>
        <p:txBody>
          <a:bodyPr/>
          <a:lstStyle/>
          <a:p>
            <a:pPr>
              <a:spcBef>
                <a:spcPct val="0"/>
              </a:spcBef>
            </a:pPr>
            <a:r>
              <a:rPr lang="en-US" dirty="0" smtClean="0"/>
              <a:t>Topic </a:t>
            </a:r>
            <a:r>
              <a:rPr lang="en-US" dirty="0" smtClean="0">
                <a:latin typeface="Calibri" charset="0"/>
              </a:rPr>
              <a:t>Outline</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dirty="0" smtClean="0"/>
              <a:t>Characteristics Affecting   Consumer Behavior</a:t>
            </a:r>
          </a:p>
        </p:txBody>
      </p:sp>
      <p:sp>
        <p:nvSpPr>
          <p:cNvPr id="49155" name="Rectangle 5"/>
          <p:cNvSpPr>
            <a:spLocks noGrp="1" noChangeArrowheads="1"/>
          </p:cNvSpPr>
          <p:nvPr>
            <p:ph idx="1"/>
          </p:nvPr>
        </p:nvSpPr>
        <p:spPr/>
        <p:txBody>
          <a:bodyPr/>
          <a:lstStyle/>
          <a:p>
            <a:endParaRPr lang="en-US" dirty="0" smtClean="0">
              <a:latin typeface="Calibri" charset="0"/>
            </a:endParaRPr>
          </a:p>
          <a:p>
            <a:pPr>
              <a:buFontTx/>
              <a:buNone/>
            </a:pPr>
            <a:r>
              <a:rPr lang="en-US" dirty="0" smtClean="0">
                <a:latin typeface="Calibri" charset="0"/>
              </a:rPr>
              <a:t>A</a:t>
            </a:r>
            <a:r>
              <a:rPr lang="en-US" b="1" dirty="0" smtClean="0">
                <a:latin typeface="Calibri" charset="0"/>
              </a:rPr>
              <a:t> motive </a:t>
            </a:r>
            <a:r>
              <a:rPr lang="en-US" dirty="0" smtClean="0">
                <a:latin typeface="Calibri" charset="0"/>
              </a:rPr>
              <a:t>is a need that is sufficiently pressing to direct the person to seek satisfaction</a:t>
            </a:r>
          </a:p>
          <a:p>
            <a:pPr>
              <a:buFontTx/>
              <a:buNone/>
            </a:pPr>
            <a:endParaRPr lang="en-US" dirty="0" smtClean="0">
              <a:latin typeface="Calibri" charset="0"/>
            </a:endParaRPr>
          </a:p>
          <a:p>
            <a:pPr>
              <a:buFontTx/>
              <a:buNone/>
            </a:pPr>
            <a:r>
              <a:rPr lang="en-US" b="1" dirty="0" smtClean="0">
                <a:latin typeface="Calibri" charset="0"/>
              </a:rPr>
              <a:t>Motivation research </a:t>
            </a:r>
            <a:r>
              <a:rPr lang="en-US" dirty="0" smtClean="0">
                <a:latin typeface="Calibri" charset="0"/>
              </a:rPr>
              <a:t>refers to qualitative research designed to probe consumers’ hidden, subconscious motivations</a:t>
            </a:r>
          </a:p>
        </p:txBody>
      </p:sp>
      <p:sp>
        <p:nvSpPr>
          <p:cNvPr id="49156" name="Text Placeholder 7"/>
          <p:cNvSpPr>
            <a:spLocks noGrp="1"/>
          </p:cNvSpPr>
          <p:nvPr>
            <p:ph type="body" sz="quarter" idx="13"/>
          </p:nvPr>
        </p:nvSpPr>
        <p:spPr/>
        <p:txBody>
          <a:bodyPr/>
          <a:lstStyle/>
          <a:p>
            <a:pPr>
              <a:lnSpc>
                <a:spcPct val="90000"/>
              </a:lnSpc>
              <a:spcBef>
                <a:spcPct val="0"/>
              </a:spcBef>
            </a:pPr>
            <a:r>
              <a:rPr lang="en-US" sz="2400" dirty="0" smtClean="0">
                <a:latin typeface="Calibri" charset="0"/>
              </a:rPr>
              <a:t>Psychological Factors</a:t>
            </a:r>
          </a:p>
          <a:p>
            <a:pPr>
              <a:lnSpc>
                <a:spcPct val="90000"/>
              </a:lnSpc>
              <a:spcBef>
                <a:spcPct val="0"/>
              </a:spcBef>
            </a:pPr>
            <a:r>
              <a:rPr lang="en-US" sz="2400" dirty="0" smtClean="0">
                <a:latin typeface="Calibri" charset="0"/>
              </a:rPr>
              <a:t>Motivation</a:t>
            </a:r>
          </a:p>
          <a:p>
            <a:pPr>
              <a:lnSpc>
                <a:spcPct val="90000"/>
              </a:lnSpc>
              <a:spcBef>
                <a:spcPct val="0"/>
              </a:spcBef>
            </a:pPr>
            <a:endParaRPr lang="en-US" sz="2400" dirty="0" smtClean="0">
              <a:latin typeface="Calibri"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1202" name="Picture 4" descr="fig05_04wo.jpg"/>
          <p:cNvPicPr>
            <a:picLocks noChangeAspect="1"/>
          </p:cNvPicPr>
          <p:nvPr/>
        </p:nvPicPr>
        <p:blipFill>
          <a:blip r:embed="rId3" cstate="print"/>
          <a:srcRect/>
          <a:stretch>
            <a:fillRect/>
          </a:stretch>
        </p:blipFill>
        <p:spPr bwMode="auto">
          <a:xfrm>
            <a:off x="2057400" y="1371600"/>
            <a:ext cx="6315075" cy="5086350"/>
          </a:xfrm>
          <a:prstGeom prst="rect">
            <a:avLst/>
          </a:prstGeom>
          <a:noFill/>
          <a:ln w="9525">
            <a:noFill/>
            <a:miter lim="800000"/>
            <a:headEnd/>
            <a:tailEnd/>
          </a:ln>
        </p:spPr>
      </p:pic>
      <p:sp>
        <p:nvSpPr>
          <p:cNvPr id="51203" name="Rectangle 2"/>
          <p:cNvSpPr>
            <a:spLocks noGrp="1" noChangeArrowheads="1"/>
          </p:cNvSpPr>
          <p:nvPr>
            <p:ph type="title"/>
          </p:nvPr>
        </p:nvSpPr>
        <p:spPr>
          <a:xfrm>
            <a:off x="685800" y="228600"/>
            <a:ext cx="7772400" cy="1143000"/>
          </a:xfrm>
        </p:spPr>
        <p:txBody>
          <a:bodyPr/>
          <a:lstStyle/>
          <a:p>
            <a:r>
              <a:rPr lang="en-US" dirty="0" smtClean="0"/>
              <a:t>Characteristics Affecting       Consumer Behavior</a:t>
            </a:r>
          </a:p>
        </p:txBody>
      </p:sp>
      <p:sp>
        <p:nvSpPr>
          <p:cNvPr id="51204" name="Content Placeholder 4"/>
          <p:cNvSpPr>
            <a:spLocks noGrp="1"/>
          </p:cNvSpPr>
          <p:nvPr>
            <p:ph type="body" sz="quarter" idx="13"/>
          </p:nvPr>
        </p:nvSpPr>
        <p:spPr>
          <a:xfrm>
            <a:off x="-2819400" y="2209800"/>
            <a:ext cx="9144000" cy="457200"/>
          </a:xfrm>
        </p:spPr>
        <p:txBody>
          <a:bodyPr/>
          <a:lstStyle/>
          <a:p>
            <a:pPr>
              <a:lnSpc>
                <a:spcPct val="90000"/>
              </a:lnSpc>
              <a:spcBef>
                <a:spcPct val="0"/>
              </a:spcBef>
            </a:pPr>
            <a:r>
              <a:rPr lang="en-US" sz="2400" dirty="0" smtClean="0">
                <a:latin typeface="Calibri" charset="0"/>
              </a:rPr>
              <a:t>Maslow’s</a:t>
            </a:r>
          </a:p>
          <a:p>
            <a:pPr>
              <a:lnSpc>
                <a:spcPct val="90000"/>
              </a:lnSpc>
              <a:spcBef>
                <a:spcPct val="0"/>
              </a:spcBef>
            </a:pPr>
            <a:r>
              <a:rPr lang="en-US" sz="2400" dirty="0" smtClean="0">
                <a:latin typeface="Calibri" charset="0"/>
              </a:rPr>
              <a:t>Hierarchy of Needs</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dirty="0" smtClean="0"/>
              <a:t>Characteristics Affecting       Consumer Behavior</a:t>
            </a:r>
          </a:p>
        </p:txBody>
      </p:sp>
      <p:sp>
        <p:nvSpPr>
          <p:cNvPr id="53251" name="Rectangle 5"/>
          <p:cNvSpPr>
            <a:spLocks noGrp="1" noChangeArrowheads="1"/>
          </p:cNvSpPr>
          <p:nvPr>
            <p:ph idx="1"/>
          </p:nvPr>
        </p:nvSpPr>
        <p:spPr>
          <a:xfrm>
            <a:off x="0" y="2133600"/>
            <a:ext cx="5029200" cy="4343400"/>
          </a:xfrm>
        </p:spPr>
        <p:txBody>
          <a:bodyPr/>
          <a:lstStyle/>
          <a:p>
            <a:pPr>
              <a:lnSpc>
                <a:spcPct val="80000"/>
              </a:lnSpc>
              <a:buFontTx/>
              <a:buNone/>
            </a:pPr>
            <a:r>
              <a:rPr lang="en-US" sz="3000" b="1" dirty="0" smtClean="0">
                <a:latin typeface="Calibri" charset="0"/>
              </a:rPr>
              <a:t>Perception</a:t>
            </a:r>
            <a:r>
              <a:rPr lang="en-US" sz="3000" dirty="0" smtClean="0">
                <a:latin typeface="Calibri" charset="0"/>
              </a:rPr>
              <a:t> is the process by which people select, organize, and interpret information to form a meaningful picture of the world from three perceptual processes</a:t>
            </a:r>
          </a:p>
          <a:p>
            <a:pPr lvl="1">
              <a:lnSpc>
                <a:spcPct val="80000"/>
              </a:lnSpc>
            </a:pPr>
            <a:r>
              <a:rPr lang="en-US" dirty="0" smtClean="0">
                <a:latin typeface="Calibri" charset="0"/>
              </a:rPr>
              <a:t>Selective attention</a:t>
            </a:r>
          </a:p>
          <a:p>
            <a:pPr lvl="1">
              <a:lnSpc>
                <a:spcPct val="80000"/>
              </a:lnSpc>
            </a:pPr>
            <a:r>
              <a:rPr lang="en-US" dirty="0" smtClean="0">
                <a:latin typeface="Calibri" charset="0"/>
              </a:rPr>
              <a:t>Selective distortion</a:t>
            </a:r>
          </a:p>
          <a:p>
            <a:pPr lvl="1">
              <a:lnSpc>
                <a:spcPct val="80000"/>
              </a:lnSpc>
            </a:pPr>
            <a:r>
              <a:rPr lang="en-US" dirty="0" smtClean="0">
                <a:latin typeface="Calibri" charset="0"/>
              </a:rPr>
              <a:t>Selective retention</a:t>
            </a:r>
          </a:p>
          <a:p>
            <a:pPr>
              <a:lnSpc>
                <a:spcPct val="80000"/>
              </a:lnSpc>
            </a:pPr>
            <a:endParaRPr lang="en-US" sz="3000" dirty="0" smtClean="0">
              <a:latin typeface="Calibri" charset="0"/>
            </a:endParaRPr>
          </a:p>
        </p:txBody>
      </p:sp>
      <p:sp>
        <p:nvSpPr>
          <p:cNvPr id="53252" name="Text Placeholder 8"/>
          <p:cNvSpPr>
            <a:spLocks noGrp="1"/>
          </p:cNvSpPr>
          <p:nvPr>
            <p:ph type="body" sz="quarter" idx="13"/>
          </p:nvPr>
        </p:nvSpPr>
        <p:spPr/>
        <p:txBody>
          <a:bodyPr/>
          <a:lstStyle/>
          <a:p>
            <a:pPr>
              <a:lnSpc>
                <a:spcPct val="90000"/>
              </a:lnSpc>
              <a:spcBef>
                <a:spcPct val="0"/>
              </a:spcBef>
            </a:pPr>
            <a:r>
              <a:rPr lang="en-US" sz="2400" dirty="0" smtClean="0">
                <a:latin typeface="Calibri" charset="0"/>
              </a:rPr>
              <a:t>Psychological Factors</a:t>
            </a:r>
          </a:p>
          <a:p>
            <a:pPr>
              <a:lnSpc>
                <a:spcPct val="90000"/>
              </a:lnSpc>
              <a:spcBef>
                <a:spcPct val="0"/>
              </a:spcBef>
            </a:pPr>
            <a:endParaRPr lang="en-US" sz="2400" dirty="0" smtClean="0">
              <a:latin typeface="Calibri" charset="0"/>
            </a:endParaRPr>
          </a:p>
        </p:txBody>
      </p:sp>
      <p:pic>
        <p:nvPicPr>
          <p:cNvPr id="2050" name="Picture 2"/>
          <p:cNvPicPr>
            <a:picLocks noChangeAspect="1" noChangeArrowheads="1"/>
          </p:cNvPicPr>
          <p:nvPr/>
        </p:nvPicPr>
        <p:blipFill>
          <a:blip r:embed="rId3" cstate="print"/>
          <a:srcRect/>
          <a:stretch>
            <a:fillRect/>
          </a:stretch>
        </p:blipFill>
        <p:spPr bwMode="auto">
          <a:xfrm>
            <a:off x="5791200" y="1905000"/>
            <a:ext cx="2321651" cy="41624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dirty="0" smtClean="0"/>
              <a:t>Characteristics Affecting   Consumer Behavior</a:t>
            </a:r>
          </a:p>
        </p:txBody>
      </p:sp>
      <p:sp>
        <p:nvSpPr>
          <p:cNvPr id="55299" name="Rectangle 5"/>
          <p:cNvSpPr>
            <a:spLocks noGrp="1" noChangeArrowheads="1"/>
          </p:cNvSpPr>
          <p:nvPr>
            <p:ph idx="1"/>
          </p:nvPr>
        </p:nvSpPr>
        <p:spPr>
          <a:xfrm>
            <a:off x="533400" y="1905000"/>
            <a:ext cx="7924800" cy="4495800"/>
          </a:xfrm>
        </p:spPr>
        <p:txBody>
          <a:bodyPr/>
          <a:lstStyle/>
          <a:p>
            <a:pPr>
              <a:buFontTx/>
              <a:buNone/>
            </a:pPr>
            <a:r>
              <a:rPr lang="en-US" sz="2800" b="1" dirty="0" smtClean="0">
                <a:latin typeface="Calibri" charset="0"/>
              </a:rPr>
              <a:t>Selective attention </a:t>
            </a:r>
            <a:r>
              <a:rPr lang="en-US" sz="2800" dirty="0" smtClean="0">
                <a:latin typeface="Calibri" charset="0"/>
              </a:rPr>
              <a:t>is the tendency for people to screen out most of the information to which they are exposed</a:t>
            </a:r>
          </a:p>
          <a:p>
            <a:pPr>
              <a:buFontTx/>
              <a:buNone/>
            </a:pPr>
            <a:r>
              <a:rPr lang="en-US" sz="2800" b="1" dirty="0" smtClean="0">
                <a:latin typeface="Calibri" charset="0"/>
              </a:rPr>
              <a:t>Selective distortion </a:t>
            </a:r>
            <a:r>
              <a:rPr lang="en-US" sz="2800" dirty="0" smtClean="0">
                <a:latin typeface="Calibri" charset="0"/>
              </a:rPr>
              <a:t>is the tendency for people to interpret information in a way that will support what they already believe</a:t>
            </a:r>
          </a:p>
          <a:p>
            <a:pPr>
              <a:buFontTx/>
              <a:buNone/>
            </a:pPr>
            <a:r>
              <a:rPr lang="en-US" sz="2800" b="1" dirty="0" smtClean="0">
                <a:latin typeface="Calibri" charset="0"/>
              </a:rPr>
              <a:t>Selective retention </a:t>
            </a:r>
            <a:r>
              <a:rPr lang="en-US" sz="2800" dirty="0" smtClean="0">
                <a:latin typeface="Calibri" charset="0"/>
              </a:rPr>
              <a:t>is the tendency to remember good points made about a brand they favor and forget good points about competing brands</a:t>
            </a:r>
          </a:p>
        </p:txBody>
      </p:sp>
      <p:sp>
        <p:nvSpPr>
          <p:cNvPr id="55300" name="Text Placeholder 7"/>
          <p:cNvSpPr>
            <a:spLocks noGrp="1"/>
          </p:cNvSpPr>
          <p:nvPr>
            <p:ph type="body" sz="quarter" idx="13"/>
          </p:nvPr>
        </p:nvSpPr>
        <p:spPr>
          <a:xfrm>
            <a:off x="914400" y="1371600"/>
            <a:ext cx="7162800" cy="381000"/>
          </a:xfrm>
        </p:spPr>
        <p:txBody>
          <a:bodyPr/>
          <a:lstStyle/>
          <a:p>
            <a:pPr>
              <a:lnSpc>
                <a:spcPct val="90000"/>
              </a:lnSpc>
              <a:spcBef>
                <a:spcPct val="0"/>
              </a:spcBef>
            </a:pPr>
            <a:r>
              <a:rPr lang="en-US" sz="2400" dirty="0" smtClean="0">
                <a:latin typeface="Calibri" charset="0"/>
              </a:rPr>
              <a:t>Psychological Factors</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dirty="0" smtClean="0"/>
              <a:t>Characteristics Affecting   Consumer Behavior</a:t>
            </a:r>
          </a:p>
        </p:txBody>
      </p:sp>
      <p:sp>
        <p:nvSpPr>
          <p:cNvPr id="57347" name="Rectangle 5"/>
          <p:cNvSpPr>
            <a:spLocks noGrp="1" noChangeArrowheads="1"/>
          </p:cNvSpPr>
          <p:nvPr>
            <p:ph idx="1"/>
          </p:nvPr>
        </p:nvSpPr>
        <p:spPr/>
        <p:txBody>
          <a:bodyPr/>
          <a:lstStyle/>
          <a:p>
            <a:r>
              <a:rPr lang="en-US" b="1" dirty="0" smtClean="0">
                <a:latin typeface="Calibri" charset="0"/>
              </a:rPr>
              <a:t>Learning</a:t>
            </a:r>
            <a:r>
              <a:rPr lang="en-US" dirty="0" smtClean="0">
                <a:latin typeface="Calibri" charset="0"/>
              </a:rPr>
              <a:t> is the change in an individual’s behavior arising from experience and occurs through interplay of:</a:t>
            </a:r>
          </a:p>
          <a:p>
            <a:pPr>
              <a:buFontTx/>
              <a:buNone/>
            </a:pPr>
            <a:endParaRPr lang="en-US" dirty="0" smtClean="0">
              <a:latin typeface="Calibri" charset="0"/>
            </a:endParaRPr>
          </a:p>
          <a:p>
            <a:pPr>
              <a:buFontTx/>
              <a:buNone/>
            </a:pPr>
            <a:endParaRPr lang="en-US" dirty="0" smtClean="0">
              <a:latin typeface="Calibri" charset="0"/>
            </a:endParaRPr>
          </a:p>
          <a:p>
            <a:endParaRPr lang="en-US" dirty="0" smtClean="0">
              <a:latin typeface="Calibri" charset="0"/>
            </a:endParaRPr>
          </a:p>
          <a:p>
            <a:endParaRPr lang="en-US" dirty="0" smtClean="0">
              <a:latin typeface="Calibri" charset="0"/>
            </a:endParaRPr>
          </a:p>
        </p:txBody>
      </p:sp>
      <p:sp>
        <p:nvSpPr>
          <p:cNvPr id="57348" name="Text Placeholder 4"/>
          <p:cNvSpPr>
            <a:spLocks noGrp="1"/>
          </p:cNvSpPr>
          <p:nvPr>
            <p:ph type="body" sz="quarter" idx="13"/>
          </p:nvPr>
        </p:nvSpPr>
        <p:spPr/>
        <p:txBody>
          <a:bodyPr/>
          <a:lstStyle/>
          <a:p>
            <a:pPr>
              <a:lnSpc>
                <a:spcPct val="90000"/>
              </a:lnSpc>
              <a:spcBef>
                <a:spcPct val="0"/>
              </a:spcBef>
            </a:pPr>
            <a:r>
              <a:rPr lang="en-US" sz="2400" dirty="0" smtClean="0">
                <a:latin typeface="Calibri" charset="0"/>
              </a:rPr>
              <a:t>Psychological Factors</a:t>
            </a:r>
          </a:p>
          <a:p>
            <a:pPr>
              <a:lnSpc>
                <a:spcPct val="90000"/>
              </a:lnSpc>
              <a:spcBef>
                <a:spcPct val="0"/>
              </a:spcBef>
            </a:pPr>
            <a:endParaRPr lang="en-US" sz="2400" dirty="0" smtClean="0">
              <a:latin typeface="Calibri" charset="0"/>
            </a:endParaRPr>
          </a:p>
        </p:txBody>
      </p:sp>
      <p:graphicFrame>
        <p:nvGraphicFramePr>
          <p:cNvPr id="9" name="Diagram 8"/>
          <p:cNvGraphicFramePr/>
          <p:nvPr/>
        </p:nvGraphicFramePr>
        <p:xfrm>
          <a:off x="752475" y="3829050"/>
          <a:ext cx="7543800" cy="22860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dirty="0" smtClean="0"/>
              <a:t/>
            </a:r>
            <a:br>
              <a:rPr lang="en-US" dirty="0" smtClean="0"/>
            </a:br>
            <a:r>
              <a:rPr lang="en-US" dirty="0" smtClean="0"/>
              <a:t>Characteristics Affecting       Consumer Behavior</a:t>
            </a:r>
          </a:p>
        </p:txBody>
      </p:sp>
      <p:sp>
        <p:nvSpPr>
          <p:cNvPr id="59395" name="Rectangle 5"/>
          <p:cNvSpPr>
            <a:spLocks noGrp="1" noChangeArrowheads="1"/>
          </p:cNvSpPr>
          <p:nvPr>
            <p:ph idx="1"/>
          </p:nvPr>
        </p:nvSpPr>
        <p:spPr/>
        <p:txBody>
          <a:bodyPr/>
          <a:lstStyle/>
          <a:p>
            <a:endParaRPr lang="en-US" dirty="0" smtClean="0">
              <a:latin typeface="Calibri" charset="0"/>
            </a:endParaRPr>
          </a:p>
          <a:p>
            <a:pPr>
              <a:buFontTx/>
              <a:buNone/>
            </a:pPr>
            <a:r>
              <a:rPr lang="en-US" b="1" dirty="0" smtClean="0">
                <a:latin typeface="Calibri" charset="0"/>
              </a:rPr>
              <a:t>Belief </a:t>
            </a:r>
            <a:r>
              <a:rPr lang="en-US" dirty="0" smtClean="0">
                <a:latin typeface="Calibri" charset="0"/>
              </a:rPr>
              <a:t>is a descriptive thought that a person has about something based on:</a:t>
            </a:r>
          </a:p>
          <a:p>
            <a:r>
              <a:rPr lang="en-US" dirty="0" smtClean="0">
                <a:latin typeface="Calibri" charset="0"/>
              </a:rPr>
              <a:t>Knowledge</a:t>
            </a:r>
          </a:p>
          <a:p>
            <a:r>
              <a:rPr lang="en-US" dirty="0" smtClean="0">
                <a:latin typeface="Calibri" charset="0"/>
              </a:rPr>
              <a:t>Opinion</a:t>
            </a:r>
          </a:p>
          <a:p>
            <a:r>
              <a:rPr lang="en-US" dirty="0" smtClean="0">
                <a:latin typeface="Calibri" charset="0"/>
              </a:rPr>
              <a:t>Faith</a:t>
            </a:r>
          </a:p>
          <a:p>
            <a:pPr lvl="1"/>
            <a:endParaRPr lang="en-US" dirty="0" smtClean="0">
              <a:latin typeface="Calibri" charset="0"/>
            </a:endParaRPr>
          </a:p>
          <a:p>
            <a:endParaRPr lang="en-US" dirty="0" smtClean="0">
              <a:latin typeface="Calibri" charset="0"/>
            </a:endParaRPr>
          </a:p>
        </p:txBody>
      </p:sp>
      <p:sp>
        <p:nvSpPr>
          <p:cNvPr id="59396" name="Text Placeholder 4"/>
          <p:cNvSpPr>
            <a:spLocks noGrp="1"/>
          </p:cNvSpPr>
          <p:nvPr>
            <p:ph type="body" sz="quarter" idx="13"/>
          </p:nvPr>
        </p:nvSpPr>
        <p:spPr/>
        <p:txBody>
          <a:bodyPr/>
          <a:lstStyle/>
          <a:p>
            <a:pPr>
              <a:lnSpc>
                <a:spcPct val="90000"/>
              </a:lnSpc>
              <a:spcBef>
                <a:spcPct val="0"/>
              </a:spcBef>
            </a:pPr>
            <a:r>
              <a:rPr lang="en-US" sz="2400" dirty="0" smtClean="0">
                <a:latin typeface="Calibri" charset="0"/>
              </a:rPr>
              <a:t>Psychological Factors</a:t>
            </a:r>
          </a:p>
          <a:p>
            <a:pPr>
              <a:lnSpc>
                <a:spcPct val="90000"/>
              </a:lnSpc>
              <a:spcBef>
                <a:spcPct val="0"/>
              </a:spcBef>
            </a:pPr>
            <a:r>
              <a:rPr lang="en-US" sz="2400" dirty="0" smtClean="0">
                <a:latin typeface="Calibri" charset="0"/>
              </a:rPr>
              <a:t>Beliefs and Attitudes</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dirty="0" smtClean="0"/>
              <a:t/>
            </a:r>
            <a:br>
              <a:rPr lang="en-US" dirty="0" smtClean="0"/>
            </a:br>
            <a:r>
              <a:rPr lang="en-US" dirty="0" smtClean="0"/>
              <a:t>Characteristics Affecting       Consumer Behavior</a:t>
            </a:r>
          </a:p>
        </p:txBody>
      </p:sp>
      <p:sp>
        <p:nvSpPr>
          <p:cNvPr id="61443" name="Content Placeholder 7"/>
          <p:cNvSpPr>
            <a:spLocks noGrp="1"/>
          </p:cNvSpPr>
          <p:nvPr>
            <p:ph idx="1"/>
          </p:nvPr>
        </p:nvSpPr>
        <p:spPr>
          <a:xfrm>
            <a:off x="228600" y="2819400"/>
            <a:ext cx="7848600" cy="3581400"/>
          </a:xfrm>
        </p:spPr>
        <p:txBody>
          <a:bodyPr/>
          <a:lstStyle/>
          <a:p>
            <a:pPr algn="ctr">
              <a:buFontTx/>
              <a:buNone/>
            </a:pPr>
            <a:r>
              <a:rPr lang="en-US" b="1" dirty="0" smtClean="0">
                <a:latin typeface="Calibri" charset="0"/>
              </a:rPr>
              <a:t>Attitudes</a:t>
            </a:r>
            <a:r>
              <a:rPr lang="en-US" dirty="0" smtClean="0">
                <a:latin typeface="Calibri" charset="0"/>
              </a:rPr>
              <a:t> </a:t>
            </a:r>
          </a:p>
          <a:p>
            <a:pPr algn="ctr">
              <a:buFontTx/>
              <a:buNone/>
            </a:pPr>
            <a:r>
              <a:rPr lang="en-US" dirty="0" smtClean="0">
                <a:latin typeface="Calibri" charset="0"/>
              </a:rPr>
              <a:t>describe a person’s relatively consistent evaluations, feelings, and tendencies toward an object or idea</a:t>
            </a:r>
          </a:p>
          <a:p>
            <a:endParaRPr lang="en-US" dirty="0" smtClean="0">
              <a:latin typeface="Calibri" charset="0"/>
            </a:endParaRPr>
          </a:p>
        </p:txBody>
      </p:sp>
      <p:sp>
        <p:nvSpPr>
          <p:cNvPr id="61444" name="Text Placeholder 5"/>
          <p:cNvSpPr>
            <a:spLocks noGrp="1"/>
          </p:cNvSpPr>
          <p:nvPr>
            <p:ph type="body" sz="quarter" idx="13"/>
          </p:nvPr>
        </p:nvSpPr>
        <p:spPr/>
        <p:txBody>
          <a:bodyPr/>
          <a:lstStyle/>
          <a:p>
            <a:pPr>
              <a:lnSpc>
                <a:spcPct val="90000"/>
              </a:lnSpc>
              <a:spcBef>
                <a:spcPct val="0"/>
              </a:spcBef>
            </a:pPr>
            <a:r>
              <a:rPr lang="en-US" sz="2400" dirty="0" smtClean="0">
                <a:latin typeface="Calibri" charset="0"/>
              </a:rPr>
              <a:t>Psychological Factors</a:t>
            </a:r>
          </a:p>
          <a:p>
            <a:pPr>
              <a:lnSpc>
                <a:spcPct val="90000"/>
              </a:lnSpc>
              <a:spcBef>
                <a:spcPct val="0"/>
              </a:spcBef>
            </a:pPr>
            <a:endParaRPr lang="en-US" sz="2400" dirty="0" smtClean="0">
              <a:latin typeface="Calibri"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dirty="0" smtClean="0"/>
              <a:t>Types of Buying Decision Behavior</a:t>
            </a:r>
          </a:p>
        </p:txBody>
      </p:sp>
      <p:graphicFrame>
        <p:nvGraphicFramePr>
          <p:cNvPr id="4" name="Diagram 3"/>
          <p:cNvGraphicFramePr/>
          <p:nvPr/>
        </p:nvGraphicFramePr>
        <p:xfrm>
          <a:off x="1066800" y="1676400"/>
          <a:ext cx="6629400" cy="44958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609600" y="381000"/>
            <a:ext cx="7772400" cy="1143000"/>
          </a:xfrm>
        </p:spPr>
        <p:txBody>
          <a:bodyPr/>
          <a:lstStyle/>
          <a:p>
            <a:r>
              <a:rPr lang="en-US" dirty="0" smtClean="0"/>
              <a:t>Types of Buying Decision Behavior</a:t>
            </a:r>
          </a:p>
        </p:txBody>
      </p:sp>
      <p:sp>
        <p:nvSpPr>
          <p:cNvPr id="65539" name="Content Placeholder 4"/>
          <p:cNvSpPr>
            <a:spLocks noGrp="1"/>
          </p:cNvSpPr>
          <p:nvPr>
            <p:ph type="body" sz="quarter" idx="13"/>
          </p:nvPr>
        </p:nvSpPr>
        <p:spPr>
          <a:xfrm>
            <a:off x="914400" y="1600200"/>
            <a:ext cx="7162800" cy="381000"/>
          </a:xfrm>
        </p:spPr>
        <p:txBody>
          <a:bodyPr/>
          <a:lstStyle/>
          <a:p>
            <a:r>
              <a:rPr lang="en-US" dirty="0" smtClean="0">
                <a:latin typeface="Calibri" charset="0"/>
              </a:rPr>
              <a:t>Four Types of Buying Behavior</a:t>
            </a:r>
          </a:p>
        </p:txBody>
      </p:sp>
      <p:pic>
        <p:nvPicPr>
          <p:cNvPr id="65540" name="Picture 4" descr="fig05_05wo.jpg"/>
          <p:cNvPicPr>
            <a:picLocks noChangeAspect="1"/>
          </p:cNvPicPr>
          <p:nvPr/>
        </p:nvPicPr>
        <p:blipFill>
          <a:blip r:embed="rId3" cstate="print"/>
          <a:srcRect/>
          <a:stretch>
            <a:fillRect/>
          </a:stretch>
        </p:blipFill>
        <p:spPr bwMode="auto">
          <a:xfrm>
            <a:off x="533400" y="2438400"/>
            <a:ext cx="7696200" cy="32305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85800" y="457200"/>
            <a:ext cx="7772400" cy="1143000"/>
          </a:xfrm>
        </p:spPr>
        <p:txBody>
          <a:bodyPr/>
          <a:lstStyle/>
          <a:p>
            <a:r>
              <a:rPr lang="en-US" dirty="0" smtClean="0"/>
              <a:t>The Buyer Decision Process</a:t>
            </a:r>
          </a:p>
        </p:txBody>
      </p:sp>
      <p:sp>
        <p:nvSpPr>
          <p:cNvPr id="67587" name="Content Placeholder 4"/>
          <p:cNvSpPr>
            <a:spLocks noGrp="1"/>
          </p:cNvSpPr>
          <p:nvPr>
            <p:ph type="body" sz="quarter" idx="13"/>
          </p:nvPr>
        </p:nvSpPr>
        <p:spPr/>
        <p:txBody>
          <a:bodyPr/>
          <a:lstStyle/>
          <a:p>
            <a:r>
              <a:rPr lang="en-US" dirty="0" smtClean="0">
                <a:latin typeface="Calibri" charset="0"/>
              </a:rPr>
              <a:t>Buyer Decision Making Process</a:t>
            </a:r>
          </a:p>
        </p:txBody>
      </p:sp>
      <p:pic>
        <p:nvPicPr>
          <p:cNvPr id="67588" name="Picture 6" descr="fig05_06"/>
          <p:cNvPicPr>
            <a:picLocks noChangeAspect="1" noChangeArrowheads="1"/>
          </p:cNvPicPr>
          <p:nvPr/>
        </p:nvPicPr>
        <p:blipFill>
          <a:blip r:embed="rId3" cstate="print"/>
          <a:srcRect l="18520" t="60706"/>
          <a:stretch>
            <a:fillRect/>
          </a:stretch>
        </p:blipFill>
        <p:spPr bwMode="auto">
          <a:xfrm>
            <a:off x="228600" y="2743200"/>
            <a:ext cx="8878888" cy="914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a:xfrm>
            <a:off x="685800" y="2057400"/>
            <a:ext cx="7772400" cy="4114800"/>
          </a:xfrm>
        </p:spPr>
        <p:txBody>
          <a:bodyPr/>
          <a:lstStyle/>
          <a:p>
            <a:pPr marL="533400" indent="-533400">
              <a:buFontTx/>
              <a:buNone/>
            </a:pPr>
            <a:r>
              <a:rPr lang="en-US" sz="2800" b="1" dirty="0" smtClean="0">
                <a:latin typeface="Calibri" charset="0"/>
              </a:rPr>
              <a:t>Consumer buyer behavior</a:t>
            </a:r>
            <a:r>
              <a:rPr lang="en-US" sz="2800" dirty="0" smtClean="0">
                <a:latin typeface="Calibri" charset="0"/>
              </a:rPr>
              <a:t> : the buying behavior of final consumers, individuals and households, who buy goods and services for personal consumption</a:t>
            </a:r>
          </a:p>
          <a:p>
            <a:pPr marL="533400" indent="-533400">
              <a:buFontTx/>
              <a:buNone/>
            </a:pPr>
            <a:endParaRPr lang="en-US" sz="2800" dirty="0" smtClean="0">
              <a:latin typeface="Calibri" charset="0"/>
            </a:endParaRPr>
          </a:p>
          <a:p>
            <a:pPr marL="533400" indent="-533400">
              <a:buFontTx/>
              <a:buNone/>
            </a:pPr>
            <a:r>
              <a:rPr lang="en-US" sz="2800" b="1" dirty="0" smtClean="0">
                <a:latin typeface="Calibri" charset="0"/>
              </a:rPr>
              <a:t>Consumer market</a:t>
            </a:r>
            <a:r>
              <a:rPr lang="en-US" sz="2800" dirty="0" smtClean="0">
                <a:latin typeface="Calibri" charset="0"/>
              </a:rPr>
              <a:t> : all of the personal consumption of final consumers</a:t>
            </a:r>
          </a:p>
          <a:p>
            <a:pPr marL="533400" indent="-533400"/>
            <a:endParaRPr lang="en-US" sz="2800" dirty="0" smtClean="0">
              <a:latin typeface="Calibri" charset="0"/>
            </a:endParaRPr>
          </a:p>
        </p:txBody>
      </p:sp>
      <p:sp>
        <p:nvSpPr>
          <p:cNvPr id="14339" name="Rectangle 2"/>
          <p:cNvSpPr>
            <a:spLocks noGrp="1" noChangeArrowheads="1"/>
          </p:cNvSpPr>
          <p:nvPr>
            <p:ph type="title"/>
          </p:nvPr>
        </p:nvSpPr>
        <p:spPr/>
        <p:txBody>
          <a:bodyPr/>
          <a:lstStyle/>
          <a:p>
            <a:r>
              <a:rPr lang="en-US" sz="3200" dirty="0" smtClean="0"/>
              <a:t>Model of Consumer Behavior</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dirty="0" smtClean="0"/>
              <a:t>The Buyer Decision Process</a:t>
            </a:r>
          </a:p>
        </p:txBody>
      </p:sp>
      <p:sp>
        <p:nvSpPr>
          <p:cNvPr id="69635" name="Rectangle 5"/>
          <p:cNvSpPr>
            <a:spLocks noGrp="1" noChangeArrowheads="1"/>
          </p:cNvSpPr>
          <p:nvPr>
            <p:ph idx="1"/>
          </p:nvPr>
        </p:nvSpPr>
        <p:spPr>
          <a:xfrm>
            <a:off x="685800" y="2286000"/>
            <a:ext cx="7772400" cy="4114800"/>
          </a:xfrm>
        </p:spPr>
        <p:txBody>
          <a:bodyPr/>
          <a:lstStyle/>
          <a:p>
            <a:r>
              <a:rPr lang="en-US" dirty="0" smtClean="0">
                <a:latin typeface="Calibri" charset="0"/>
              </a:rPr>
              <a:t>Occurs when the buyer recognizes a problem or need triggered by:</a:t>
            </a:r>
          </a:p>
          <a:p>
            <a:pPr lvl="1"/>
            <a:r>
              <a:rPr lang="en-US" dirty="0" smtClean="0">
                <a:latin typeface="Calibri" charset="0"/>
              </a:rPr>
              <a:t>Internal stimuli</a:t>
            </a:r>
          </a:p>
          <a:p>
            <a:pPr lvl="1"/>
            <a:r>
              <a:rPr lang="en-US" dirty="0" smtClean="0">
                <a:latin typeface="Calibri" charset="0"/>
              </a:rPr>
              <a:t>External stimuli</a:t>
            </a:r>
          </a:p>
          <a:p>
            <a:endParaRPr lang="en-US" dirty="0" smtClean="0">
              <a:latin typeface="Calibri" charset="0"/>
            </a:endParaRPr>
          </a:p>
        </p:txBody>
      </p:sp>
      <p:sp>
        <p:nvSpPr>
          <p:cNvPr id="69636" name="Text Placeholder 7"/>
          <p:cNvSpPr>
            <a:spLocks noGrp="1"/>
          </p:cNvSpPr>
          <p:nvPr>
            <p:ph type="body" sz="quarter" idx="13"/>
          </p:nvPr>
        </p:nvSpPr>
        <p:spPr/>
        <p:txBody>
          <a:bodyPr/>
          <a:lstStyle/>
          <a:p>
            <a:pPr>
              <a:spcBef>
                <a:spcPct val="0"/>
              </a:spcBef>
            </a:pPr>
            <a:r>
              <a:rPr lang="en-US" dirty="0" smtClean="0">
                <a:latin typeface="Calibri" charset="0"/>
              </a:rPr>
              <a:t>Need Recognition</a:t>
            </a:r>
          </a:p>
          <a:p>
            <a:pPr>
              <a:spcBef>
                <a:spcPct val="0"/>
              </a:spcBef>
            </a:pPr>
            <a:endParaRPr lang="en-US" dirty="0" smtClean="0">
              <a:latin typeface="Calibri"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dirty="0" smtClean="0"/>
              <a:t>The Buyer Decision Process</a:t>
            </a:r>
          </a:p>
        </p:txBody>
      </p:sp>
      <p:sp>
        <p:nvSpPr>
          <p:cNvPr id="71683" name="Rectangle 5"/>
          <p:cNvSpPr>
            <a:spLocks noGrp="1" noChangeArrowheads="1"/>
          </p:cNvSpPr>
          <p:nvPr>
            <p:ph idx="1"/>
          </p:nvPr>
        </p:nvSpPr>
        <p:spPr>
          <a:xfrm>
            <a:off x="304800" y="2286000"/>
            <a:ext cx="8382000" cy="4114800"/>
          </a:xfrm>
        </p:spPr>
        <p:txBody>
          <a:bodyPr/>
          <a:lstStyle/>
          <a:p>
            <a:pPr>
              <a:lnSpc>
                <a:spcPct val="90000"/>
              </a:lnSpc>
            </a:pPr>
            <a:r>
              <a:rPr lang="en-US" sz="2800" dirty="0" smtClean="0">
                <a:latin typeface="Calibri" charset="0"/>
              </a:rPr>
              <a:t>Personal sources—family and friends</a:t>
            </a:r>
          </a:p>
          <a:p>
            <a:pPr>
              <a:lnSpc>
                <a:spcPct val="90000"/>
              </a:lnSpc>
            </a:pPr>
            <a:r>
              <a:rPr lang="en-US" sz="2800" dirty="0" smtClean="0">
                <a:latin typeface="Calibri" charset="0"/>
              </a:rPr>
              <a:t>Commercial sources—advertising, Internet</a:t>
            </a:r>
          </a:p>
          <a:p>
            <a:pPr>
              <a:lnSpc>
                <a:spcPct val="90000"/>
              </a:lnSpc>
            </a:pPr>
            <a:r>
              <a:rPr lang="en-US" sz="2800" dirty="0" smtClean="0">
                <a:latin typeface="Calibri" charset="0"/>
              </a:rPr>
              <a:t>Public sources—mass media, consumer organizations</a:t>
            </a:r>
          </a:p>
          <a:p>
            <a:pPr>
              <a:lnSpc>
                <a:spcPct val="90000"/>
              </a:lnSpc>
            </a:pPr>
            <a:r>
              <a:rPr lang="en-US" sz="2800" dirty="0" smtClean="0">
                <a:latin typeface="Calibri" charset="0"/>
              </a:rPr>
              <a:t>Experiential sources—handling, examining, using the product</a:t>
            </a:r>
          </a:p>
        </p:txBody>
      </p:sp>
      <p:sp>
        <p:nvSpPr>
          <p:cNvPr id="71684" name="Text Placeholder 6"/>
          <p:cNvSpPr>
            <a:spLocks noGrp="1"/>
          </p:cNvSpPr>
          <p:nvPr>
            <p:ph type="body" sz="quarter" idx="13"/>
          </p:nvPr>
        </p:nvSpPr>
        <p:spPr>
          <a:xfrm>
            <a:off x="914400" y="1295400"/>
            <a:ext cx="7162800" cy="381000"/>
          </a:xfrm>
        </p:spPr>
        <p:txBody>
          <a:bodyPr/>
          <a:lstStyle/>
          <a:p>
            <a:pPr>
              <a:spcBef>
                <a:spcPct val="0"/>
              </a:spcBef>
            </a:pPr>
            <a:r>
              <a:rPr lang="en-US" dirty="0" smtClean="0">
                <a:latin typeface="Calibri" charset="0"/>
              </a:rPr>
              <a:t>Information Search</a:t>
            </a:r>
          </a:p>
          <a:p>
            <a:pPr>
              <a:spcBef>
                <a:spcPct val="0"/>
              </a:spcBef>
            </a:pPr>
            <a:r>
              <a:rPr lang="en-US" dirty="0" smtClean="0">
                <a:latin typeface="Calibri" charset="0"/>
              </a:rPr>
              <a:t>Sources of Information</a:t>
            </a:r>
          </a:p>
          <a:p>
            <a:pPr>
              <a:spcBef>
                <a:spcPct val="0"/>
              </a:spcBef>
            </a:pPr>
            <a:endParaRPr lang="en-US" dirty="0" smtClean="0">
              <a:latin typeface="Calibri" charset="0"/>
            </a:endParaRPr>
          </a:p>
        </p:txBody>
      </p:sp>
      <p:pic>
        <p:nvPicPr>
          <p:cNvPr id="3074" name="Picture 2"/>
          <p:cNvPicPr>
            <a:picLocks noChangeAspect="1" noChangeArrowheads="1"/>
          </p:cNvPicPr>
          <p:nvPr/>
        </p:nvPicPr>
        <p:blipFill>
          <a:blip r:embed="rId3" cstate="print"/>
          <a:srcRect/>
          <a:stretch>
            <a:fillRect/>
          </a:stretch>
        </p:blipFill>
        <p:spPr bwMode="auto">
          <a:xfrm>
            <a:off x="2743200" y="4495800"/>
            <a:ext cx="3276600" cy="169573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dirty="0" smtClean="0"/>
              <a:t/>
            </a:r>
            <a:br>
              <a:rPr lang="en-US" dirty="0" smtClean="0"/>
            </a:br>
            <a:r>
              <a:rPr lang="en-US" dirty="0" smtClean="0"/>
              <a:t>The Buyer Decision Process</a:t>
            </a:r>
          </a:p>
        </p:txBody>
      </p:sp>
      <p:sp>
        <p:nvSpPr>
          <p:cNvPr id="73731" name="Rectangle 5"/>
          <p:cNvSpPr>
            <a:spLocks noGrp="1" noChangeArrowheads="1"/>
          </p:cNvSpPr>
          <p:nvPr>
            <p:ph idx="1"/>
          </p:nvPr>
        </p:nvSpPr>
        <p:spPr/>
        <p:txBody>
          <a:bodyPr/>
          <a:lstStyle/>
          <a:p>
            <a:endParaRPr lang="en-US" dirty="0" smtClean="0">
              <a:latin typeface="Calibri" charset="0"/>
            </a:endParaRPr>
          </a:p>
          <a:p>
            <a:r>
              <a:rPr lang="en-US" dirty="0" smtClean="0">
                <a:latin typeface="Calibri" charset="0"/>
              </a:rPr>
              <a:t>How the consumer processes information to arrive at brand choices</a:t>
            </a:r>
          </a:p>
        </p:txBody>
      </p:sp>
      <p:sp>
        <p:nvSpPr>
          <p:cNvPr id="73732" name="Text Placeholder 6"/>
          <p:cNvSpPr>
            <a:spLocks noGrp="1"/>
          </p:cNvSpPr>
          <p:nvPr>
            <p:ph type="body" sz="quarter" idx="13"/>
          </p:nvPr>
        </p:nvSpPr>
        <p:spPr/>
        <p:txBody>
          <a:bodyPr/>
          <a:lstStyle/>
          <a:p>
            <a:pPr>
              <a:spcBef>
                <a:spcPct val="0"/>
              </a:spcBef>
            </a:pPr>
            <a:r>
              <a:rPr lang="en-US" dirty="0" smtClean="0">
                <a:latin typeface="Calibri" charset="0"/>
              </a:rPr>
              <a:t>Evaluation of Alternatives</a:t>
            </a:r>
          </a:p>
          <a:p>
            <a:pPr>
              <a:spcBef>
                <a:spcPct val="0"/>
              </a:spcBef>
            </a:pPr>
            <a:endParaRPr lang="en-US" dirty="0" smtClean="0">
              <a:latin typeface="Calibri" charset="0"/>
            </a:endParaRPr>
          </a:p>
        </p:txBody>
      </p:sp>
      <p:pic>
        <p:nvPicPr>
          <p:cNvPr id="73733" name="Picture 2" descr="http://upload.wikimedia.org/wikipedia/commons/thumb/f/fa/Globe.svg/600px-Globe.svg.png">
            <a:hlinkClick r:id="rId3"/>
          </p:cNvPr>
          <p:cNvPicPr>
            <a:picLocks noChangeAspect="1" noChangeArrowheads="1"/>
          </p:cNvPicPr>
          <p:nvPr/>
        </p:nvPicPr>
        <p:blipFill>
          <a:blip r:embed="rId4" cstate="print"/>
          <a:srcRect/>
          <a:stretch>
            <a:fillRect/>
          </a:stretch>
        </p:blipFill>
        <p:spPr bwMode="auto">
          <a:xfrm>
            <a:off x="6934200" y="5257800"/>
            <a:ext cx="1082675" cy="1082675"/>
          </a:xfrm>
          <a:prstGeom prst="rect">
            <a:avLst/>
          </a:prstGeom>
          <a:noFill/>
          <a:ln w="9525">
            <a:noFill/>
            <a:miter lim="800000"/>
            <a:headEnd/>
            <a:tailEnd/>
          </a:ln>
        </p:spPr>
      </p:pic>
      <p:pic>
        <p:nvPicPr>
          <p:cNvPr id="4098" name="Picture 2"/>
          <p:cNvPicPr>
            <a:picLocks noChangeAspect="1" noChangeArrowheads="1"/>
          </p:cNvPicPr>
          <p:nvPr/>
        </p:nvPicPr>
        <p:blipFill>
          <a:blip r:embed="rId5" cstate="print"/>
          <a:srcRect/>
          <a:stretch>
            <a:fillRect/>
          </a:stretch>
        </p:blipFill>
        <p:spPr bwMode="auto">
          <a:xfrm>
            <a:off x="1676400" y="3962400"/>
            <a:ext cx="3276600" cy="218231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dirty="0" smtClean="0"/>
              <a:t>The Buyer Decision Process</a:t>
            </a:r>
          </a:p>
        </p:txBody>
      </p:sp>
      <p:sp>
        <p:nvSpPr>
          <p:cNvPr id="75779" name="Rectangle 5"/>
          <p:cNvSpPr>
            <a:spLocks noGrp="1" noChangeArrowheads="1"/>
          </p:cNvSpPr>
          <p:nvPr>
            <p:ph idx="1"/>
          </p:nvPr>
        </p:nvSpPr>
        <p:spPr>
          <a:xfrm>
            <a:off x="381000" y="2286000"/>
            <a:ext cx="8077200" cy="4191000"/>
          </a:xfrm>
        </p:spPr>
        <p:txBody>
          <a:bodyPr/>
          <a:lstStyle/>
          <a:p>
            <a:r>
              <a:rPr lang="en-US" dirty="0" smtClean="0">
                <a:latin typeface="Calibri" charset="0"/>
              </a:rPr>
              <a:t>The act by the consumer to buy the most preferred brand</a:t>
            </a:r>
          </a:p>
          <a:p>
            <a:r>
              <a:rPr lang="en-US" dirty="0" smtClean="0">
                <a:latin typeface="Calibri" charset="0"/>
              </a:rPr>
              <a:t>The purchase decision can be affected by: </a:t>
            </a:r>
          </a:p>
          <a:p>
            <a:pPr lvl="1"/>
            <a:r>
              <a:rPr lang="en-US" dirty="0" smtClean="0">
                <a:latin typeface="Calibri" charset="0"/>
              </a:rPr>
              <a:t>Attitudes of others</a:t>
            </a:r>
          </a:p>
          <a:p>
            <a:pPr lvl="1"/>
            <a:r>
              <a:rPr lang="en-US" dirty="0" smtClean="0">
                <a:latin typeface="Calibri" charset="0"/>
              </a:rPr>
              <a:t>Unexpected situational factors</a:t>
            </a:r>
          </a:p>
        </p:txBody>
      </p:sp>
      <p:sp>
        <p:nvSpPr>
          <p:cNvPr id="75780" name="Text Placeholder 4"/>
          <p:cNvSpPr>
            <a:spLocks noGrp="1"/>
          </p:cNvSpPr>
          <p:nvPr>
            <p:ph type="body" sz="quarter" idx="13"/>
          </p:nvPr>
        </p:nvSpPr>
        <p:spPr/>
        <p:txBody>
          <a:bodyPr/>
          <a:lstStyle/>
          <a:p>
            <a:pPr>
              <a:spcBef>
                <a:spcPct val="0"/>
              </a:spcBef>
            </a:pPr>
            <a:r>
              <a:rPr lang="en-US" dirty="0" smtClean="0">
                <a:latin typeface="Calibri" charset="0"/>
              </a:rPr>
              <a:t>Purchase Decision</a:t>
            </a:r>
          </a:p>
          <a:p>
            <a:pPr>
              <a:spcBef>
                <a:spcPct val="0"/>
              </a:spcBef>
            </a:pPr>
            <a:endParaRPr lang="en-US" dirty="0" smtClean="0">
              <a:latin typeface="Calibri"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dirty="0" smtClean="0"/>
              <a:t/>
            </a:r>
            <a:br>
              <a:rPr lang="en-US" dirty="0" smtClean="0"/>
            </a:br>
            <a:r>
              <a:rPr lang="en-US" dirty="0" smtClean="0"/>
              <a:t>The Buyer Decision Process</a:t>
            </a:r>
          </a:p>
        </p:txBody>
      </p:sp>
      <p:sp>
        <p:nvSpPr>
          <p:cNvPr id="77827" name="Content Placeholder 6"/>
          <p:cNvSpPr>
            <a:spLocks noGrp="1"/>
          </p:cNvSpPr>
          <p:nvPr>
            <p:ph idx="1"/>
          </p:nvPr>
        </p:nvSpPr>
        <p:spPr>
          <a:xfrm>
            <a:off x="685800" y="2209800"/>
            <a:ext cx="7772400" cy="4114800"/>
          </a:xfrm>
        </p:spPr>
        <p:txBody>
          <a:bodyPr/>
          <a:lstStyle/>
          <a:p>
            <a:pPr>
              <a:lnSpc>
                <a:spcPct val="80000"/>
              </a:lnSpc>
            </a:pPr>
            <a:r>
              <a:rPr lang="en-US" sz="3000" dirty="0" smtClean="0">
                <a:latin typeface="Calibri" charset="0"/>
              </a:rPr>
              <a:t>The satisfaction or dissatisfaction that the consumer feels about the purchase</a:t>
            </a:r>
          </a:p>
          <a:p>
            <a:pPr>
              <a:lnSpc>
                <a:spcPct val="80000"/>
              </a:lnSpc>
            </a:pPr>
            <a:r>
              <a:rPr lang="en-US" sz="3000" dirty="0" smtClean="0">
                <a:latin typeface="Calibri" charset="0"/>
              </a:rPr>
              <a:t>Relationship between:</a:t>
            </a:r>
          </a:p>
          <a:p>
            <a:pPr lvl="1">
              <a:lnSpc>
                <a:spcPct val="80000"/>
              </a:lnSpc>
            </a:pPr>
            <a:r>
              <a:rPr lang="en-US" sz="2600" dirty="0" smtClean="0">
                <a:latin typeface="Calibri" charset="0"/>
              </a:rPr>
              <a:t>Consumer’s expectations</a:t>
            </a:r>
          </a:p>
          <a:p>
            <a:pPr lvl="1">
              <a:lnSpc>
                <a:spcPct val="80000"/>
              </a:lnSpc>
            </a:pPr>
            <a:r>
              <a:rPr lang="en-US" sz="2600" dirty="0" smtClean="0">
                <a:latin typeface="Calibri" charset="0"/>
              </a:rPr>
              <a:t>Product’s perceived performance</a:t>
            </a:r>
          </a:p>
          <a:p>
            <a:pPr>
              <a:lnSpc>
                <a:spcPct val="80000"/>
              </a:lnSpc>
            </a:pPr>
            <a:r>
              <a:rPr lang="en-US" sz="3000" dirty="0" smtClean="0">
                <a:latin typeface="Calibri" charset="0"/>
              </a:rPr>
              <a:t>The larger the gap between expectation and performance, the greater the consumer’s dissatisfaction</a:t>
            </a:r>
          </a:p>
          <a:p>
            <a:pPr>
              <a:lnSpc>
                <a:spcPct val="80000"/>
              </a:lnSpc>
            </a:pPr>
            <a:r>
              <a:rPr lang="en-US" sz="3000" dirty="0" smtClean="0">
                <a:latin typeface="Calibri" charset="0"/>
              </a:rPr>
              <a:t>Cognitive dissonance is the discomfort caused by a post-purchase conflict</a:t>
            </a:r>
          </a:p>
          <a:p>
            <a:pPr>
              <a:lnSpc>
                <a:spcPct val="80000"/>
              </a:lnSpc>
            </a:pPr>
            <a:endParaRPr lang="en-US" sz="3000" dirty="0" smtClean="0">
              <a:latin typeface="Calibri" charset="0"/>
            </a:endParaRPr>
          </a:p>
        </p:txBody>
      </p:sp>
      <p:sp>
        <p:nvSpPr>
          <p:cNvPr id="77828" name="Rectangle 5"/>
          <p:cNvSpPr>
            <a:spLocks noGrp="1" noChangeArrowheads="1"/>
          </p:cNvSpPr>
          <p:nvPr>
            <p:ph type="body" sz="quarter" idx="13"/>
          </p:nvPr>
        </p:nvSpPr>
        <p:spPr/>
        <p:txBody>
          <a:bodyPr/>
          <a:lstStyle/>
          <a:p>
            <a:pPr>
              <a:spcBef>
                <a:spcPct val="0"/>
              </a:spcBef>
            </a:pPr>
            <a:r>
              <a:rPr lang="en-US" dirty="0" smtClean="0">
                <a:latin typeface="Calibri" charset="0"/>
              </a:rPr>
              <a:t>Post-Purchase Decision</a:t>
            </a:r>
          </a:p>
          <a:p>
            <a:pPr>
              <a:spcBef>
                <a:spcPct val="0"/>
              </a:spcBef>
            </a:pPr>
            <a:endParaRPr lang="en-US" dirty="0" smtClean="0">
              <a:latin typeface="Calibri" charset="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dirty="0" smtClean="0"/>
              <a:t>The Buyer Decision Process</a:t>
            </a:r>
          </a:p>
        </p:txBody>
      </p:sp>
      <p:sp>
        <p:nvSpPr>
          <p:cNvPr id="79875" name="Rectangle 5"/>
          <p:cNvSpPr>
            <a:spLocks noGrp="1" noChangeArrowheads="1"/>
          </p:cNvSpPr>
          <p:nvPr>
            <p:ph idx="1"/>
          </p:nvPr>
        </p:nvSpPr>
        <p:spPr>
          <a:xfrm>
            <a:off x="685800" y="2286000"/>
            <a:ext cx="7772400" cy="4114800"/>
          </a:xfrm>
        </p:spPr>
        <p:txBody>
          <a:bodyPr/>
          <a:lstStyle/>
          <a:p>
            <a:pPr>
              <a:buFontTx/>
              <a:buNone/>
            </a:pPr>
            <a:r>
              <a:rPr lang="en-US" b="1" dirty="0" smtClean="0">
                <a:latin typeface="Calibri" charset="0"/>
              </a:rPr>
              <a:t>Customer satisfaction </a:t>
            </a:r>
            <a:r>
              <a:rPr lang="en-US" dirty="0" smtClean="0">
                <a:latin typeface="Calibri" charset="0"/>
              </a:rPr>
              <a:t>is a key to building profitable relationships with consumers—to keeping and growing consumers and reaping their customer lifetime value</a:t>
            </a:r>
          </a:p>
        </p:txBody>
      </p:sp>
      <p:sp>
        <p:nvSpPr>
          <p:cNvPr id="79876" name="Text Placeholder 8"/>
          <p:cNvSpPr>
            <a:spLocks noGrp="1"/>
          </p:cNvSpPr>
          <p:nvPr>
            <p:ph type="body" sz="quarter" idx="13"/>
          </p:nvPr>
        </p:nvSpPr>
        <p:spPr/>
        <p:txBody>
          <a:bodyPr/>
          <a:lstStyle/>
          <a:p>
            <a:pPr>
              <a:spcBef>
                <a:spcPct val="0"/>
              </a:spcBef>
            </a:pPr>
            <a:r>
              <a:rPr lang="en-US" dirty="0" smtClean="0">
                <a:latin typeface="Calibri" charset="0"/>
              </a:rPr>
              <a:t>Post-Purchase Decision</a:t>
            </a:r>
          </a:p>
          <a:p>
            <a:pPr>
              <a:spcBef>
                <a:spcPct val="0"/>
              </a:spcBef>
            </a:pPr>
            <a:endParaRPr lang="en-US" dirty="0" smtClean="0">
              <a:latin typeface="Calibri"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dirty="0" smtClean="0"/>
              <a:t/>
            </a:r>
            <a:br>
              <a:rPr lang="en-US" dirty="0" smtClean="0"/>
            </a:br>
            <a:r>
              <a:rPr lang="en-US" dirty="0" smtClean="0"/>
              <a:t>The Buyer Decision Process for New Products</a:t>
            </a:r>
          </a:p>
        </p:txBody>
      </p:sp>
      <p:sp>
        <p:nvSpPr>
          <p:cNvPr id="81923" name="Rectangle 5"/>
          <p:cNvSpPr>
            <a:spLocks noGrp="1" noChangeArrowheads="1"/>
          </p:cNvSpPr>
          <p:nvPr>
            <p:ph idx="1"/>
          </p:nvPr>
        </p:nvSpPr>
        <p:spPr/>
        <p:txBody>
          <a:bodyPr/>
          <a:lstStyle/>
          <a:p>
            <a:pPr>
              <a:buFontTx/>
              <a:buNone/>
            </a:pPr>
            <a:r>
              <a:rPr lang="en-US" b="1" dirty="0" smtClean="0">
                <a:latin typeface="Calibri" charset="0"/>
              </a:rPr>
              <a:t>Adoption process </a:t>
            </a:r>
            <a:r>
              <a:rPr lang="en-US" dirty="0" smtClean="0">
                <a:latin typeface="Calibri" charset="0"/>
              </a:rPr>
              <a:t>is the mental process an individual goes through from first learning about an innovation to final regular use.</a:t>
            </a:r>
          </a:p>
          <a:p>
            <a:r>
              <a:rPr lang="en-US" dirty="0" smtClean="0">
                <a:latin typeface="Calibri" charset="0"/>
              </a:rPr>
              <a:t>Stages in the process include:</a:t>
            </a:r>
          </a:p>
          <a:p>
            <a:endParaRPr lang="en-US" dirty="0" smtClean="0">
              <a:latin typeface="Calibri" charset="0"/>
            </a:endParaRPr>
          </a:p>
          <a:p>
            <a:endParaRPr lang="en-US" dirty="0" smtClean="0">
              <a:latin typeface="Calibri" charset="0"/>
            </a:endParaRPr>
          </a:p>
          <a:p>
            <a:endParaRPr lang="en-US" dirty="0" smtClean="0">
              <a:latin typeface="Calibri" charset="0"/>
            </a:endParaRPr>
          </a:p>
        </p:txBody>
      </p:sp>
      <p:graphicFrame>
        <p:nvGraphicFramePr>
          <p:cNvPr id="10" name="Diagram 9"/>
          <p:cNvGraphicFramePr/>
          <p:nvPr/>
        </p:nvGraphicFramePr>
        <p:xfrm>
          <a:off x="66676" y="3051175"/>
          <a:ext cx="8458199" cy="42926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685800" y="304800"/>
            <a:ext cx="7772400" cy="1143000"/>
          </a:xfrm>
        </p:spPr>
        <p:txBody>
          <a:bodyPr/>
          <a:lstStyle/>
          <a:p>
            <a:r>
              <a:rPr lang="en-US" dirty="0" smtClean="0"/>
              <a:t>The Buyer Decision Process for New Products</a:t>
            </a:r>
          </a:p>
        </p:txBody>
      </p:sp>
      <p:sp>
        <p:nvSpPr>
          <p:cNvPr id="83971" name="Rectangle 5"/>
          <p:cNvSpPr>
            <a:spLocks noGrp="1" noChangeArrowheads="1"/>
          </p:cNvSpPr>
          <p:nvPr>
            <p:ph type="body" sz="quarter" idx="13"/>
          </p:nvPr>
        </p:nvSpPr>
        <p:spPr>
          <a:xfrm>
            <a:off x="914400" y="1600200"/>
            <a:ext cx="7162800" cy="381000"/>
          </a:xfrm>
        </p:spPr>
        <p:txBody>
          <a:bodyPr/>
          <a:lstStyle/>
          <a:p>
            <a:r>
              <a:rPr lang="en-US" dirty="0" smtClean="0">
                <a:latin typeface="Calibri" charset="0"/>
              </a:rPr>
              <a:t>Influence of Product Characteristics</a:t>
            </a:r>
          </a:p>
          <a:p>
            <a:r>
              <a:rPr lang="en-US" dirty="0" smtClean="0">
                <a:latin typeface="Calibri" charset="0"/>
              </a:rPr>
              <a:t> on Rate of Adoption</a:t>
            </a:r>
          </a:p>
          <a:p>
            <a:endParaRPr lang="en-US" dirty="0" smtClean="0">
              <a:latin typeface="Calibri" charset="0"/>
            </a:endParaRPr>
          </a:p>
        </p:txBody>
      </p:sp>
      <p:graphicFrame>
        <p:nvGraphicFramePr>
          <p:cNvPr id="5" name="Content Placeholder 4"/>
          <p:cNvGraphicFramePr>
            <a:graphicFrameLocks noGrp="1"/>
          </p:cNvGraphicFramePr>
          <p:nvPr>
            <p:ph idx="4294967295"/>
          </p:nvPr>
        </p:nvGraphicFramePr>
        <p:xfrm>
          <a:off x="304800" y="2667000"/>
          <a:ext cx="7924800" cy="35814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86018" name="Rectangle 4"/>
          <p:cNvSpPr>
            <a:spLocks noChangeArrowheads="1"/>
          </p:cNvSpPr>
          <p:nvPr/>
        </p:nvSpPr>
        <p:spPr bwMode="auto">
          <a:xfrm>
            <a:off x="-3725863" y="2114550"/>
            <a:ext cx="184150" cy="366713"/>
          </a:xfrm>
          <a:prstGeom prst="rect">
            <a:avLst/>
          </a:prstGeom>
          <a:noFill/>
          <a:ln w="25400">
            <a:noFill/>
            <a:miter lim="800000"/>
            <a:headEnd/>
            <a:tailEnd/>
          </a:ln>
        </p:spPr>
        <p:txBody>
          <a:bodyPr wrap="none" anchor="ctr">
            <a:spAutoFit/>
          </a:bodyPr>
          <a:lstStyle/>
          <a:p>
            <a:endParaRPr lang="en-US" dirty="0"/>
          </a:p>
        </p:txBody>
      </p:sp>
      <p:pic>
        <p:nvPicPr>
          <p:cNvPr id="86019" name="Picture 5" descr="cid:3287383400_2177562"/>
          <p:cNvPicPr>
            <a:picLocks noChangeAspect="1" noChangeArrowheads="1"/>
          </p:cNvPicPr>
          <p:nvPr/>
        </p:nvPicPr>
        <p:blipFill>
          <a:blip r:embed="rId3" cstate="print"/>
          <a:srcRect/>
          <a:stretch>
            <a:fillRect/>
          </a:stretch>
        </p:blipFill>
        <p:spPr bwMode="auto">
          <a:xfrm>
            <a:off x="342900" y="971550"/>
            <a:ext cx="8423275" cy="2747963"/>
          </a:xfrm>
          <a:prstGeom prst="rect">
            <a:avLst/>
          </a:prstGeom>
          <a:solidFill>
            <a:schemeClr val="hlink"/>
          </a:solidFill>
          <a:ln w="9525">
            <a:solidFill>
              <a:schemeClr val="bg1"/>
            </a:solidFill>
            <a:miter lim="800000"/>
            <a:headEnd/>
            <a:tailEnd/>
          </a:ln>
        </p:spPr>
      </p:pic>
      <p:sp>
        <p:nvSpPr>
          <p:cNvPr id="86020" name="Rectangle 6"/>
          <p:cNvSpPr>
            <a:spLocks noChangeArrowheads="1"/>
          </p:cNvSpPr>
          <p:nvPr/>
        </p:nvSpPr>
        <p:spPr bwMode="auto">
          <a:xfrm>
            <a:off x="708025" y="3894138"/>
            <a:ext cx="7589838" cy="1069975"/>
          </a:xfrm>
          <a:prstGeom prst="rect">
            <a:avLst/>
          </a:prstGeom>
          <a:noFill/>
          <a:ln w="25400">
            <a:noFill/>
            <a:miter lim="800000"/>
            <a:headEnd/>
            <a:tailEnd/>
          </a:ln>
        </p:spPr>
        <p:txBody>
          <a:bodyPr anchor="ctr">
            <a:spAutoFit/>
          </a:bodyPr>
          <a:lstStyle/>
          <a:p>
            <a:pPr algn="ctr"/>
            <a:r>
              <a:rPr lang="en-US" sz="1600" dirty="0">
                <a:solidFill>
                  <a:srgbClr val="000000"/>
                </a:solidFill>
                <a:cs typeface="Times New Roman" charset="0"/>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p:txBody>
      </p:sp>
      <p:sp>
        <p:nvSpPr>
          <p:cNvPr id="5" name="Rectangle 5"/>
          <p:cNvSpPr txBox="1">
            <a:spLocks noGrp="1" noChangeArrowheads="1"/>
          </p:cNvSpPr>
          <p:nvPr/>
        </p:nvSpPr>
        <p:spPr bwMode="auto">
          <a:xfrm>
            <a:off x="738188" y="5327650"/>
            <a:ext cx="7845425" cy="636588"/>
          </a:xfrm>
          <a:prstGeom prst="rect">
            <a:avLst/>
          </a:prstGeom>
          <a:noFill/>
          <a:ln>
            <a:miter lim="800000"/>
            <a:headEnd/>
            <a:tailEnd/>
          </a:ln>
        </p:spPr>
        <p:txBody>
          <a:bodyPr anchor="b"/>
          <a:lstStyle/>
          <a:p>
            <a:pPr algn="ctr"/>
            <a:r>
              <a:rPr lang="en-US" dirty="0">
                <a:solidFill>
                  <a:srgbClr val="000000"/>
                </a:solidFill>
                <a:effectLst>
                  <a:outerShdw blurRad="38100" dist="38100" dir="2700000" algn="tl">
                    <a:srgbClr val="C0C0C0"/>
                  </a:outerShdw>
                </a:effectLst>
              </a:rPr>
              <a:t>Copyright © </a:t>
            </a:r>
            <a:r>
              <a:rPr lang="en-US" dirty="0" smtClean="0">
                <a:solidFill>
                  <a:srgbClr val="000000"/>
                </a:solidFill>
                <a:effectLst>
                  <a:outerShdw blurRad="38100" dist="38100" dir="2700000" algn="tl">
                    <a:srgbClr val="C0C0C0"/>
                  </a:outerShdw>
                </a:effectLst>
              </a:rPr>
              <a:t>2012 </a:t>
            </a:r>
            <a:r>
              <a:rPr lang="en-US" dirty="0">
                <a:solidFill>
                  <a:srgbClr val="000000"/>
                </a:solidFill>
                <a:effectLst>
                  <a:outerShdw blurRad="38100" dist="38100" dir="2700000" algn="tl">
                    <a:srgbClr val="C0C0C0"/>
                  </a:outerShdw>
                </a:effectLst>
              </a:rPr>
              <a:t>Pearson Education, Inc.  </a:t>
            </a:r>
          </a:p>
          <a:p>
            <a:pPr algn="ctr"/>
            <a:r>
              <a:rPr lang="en-US" dirty="0">
                <a:solidFill>
                  <a:srgbClr val="000000"/>
                </a:solidFill>
                <a:effectLst>
                  <a:outerShdw blurRad="38100" dist="38100" dir="2700000" algn="tl">
                    <a:srgbClr val="C0C0C0"/>
                  </a:outerShdw>
                </a:effectLst>
              </a:rPr>
              <a:t>Publishing as Prentice Hall</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z="3200" dirty="0" smtClean="0">
                <a:solidFill>
                  <a:srgbClr val="181967"/>
                </a:solidFill>
              </a:rPr>
              <a:t>Model of Consumer Behavior</a:t>
            </a:r>
          </a:p>
        </p:txBody>
      </p:sp>
      <p:pic>
        <p:nvPicPr>
          <p:cNvPr id="16387" name="Picture 2" descr="http://upload.wikimedia.org/wikipedia/commons/thumb/f/fa/Globe.svg/600px-Globe.svg.png">
            <a:hlinkClick r:id="rId3"/>
          </p:cNvPr>
          <p:cNvPicPr>
            <a:picLocks noChangeAspect="1" noChangeArrowheads="1"/>
          </p:cNvPicPr>
          <p:nvPr/>
        </p:nvPicPr>
        <p:blipFill>
          <a:blip r:embed="rId4" cstate="print"/>
          <a:srcRect/>
          <a:stretch>
            <a:fillRect/>
          </a:stretch>
        </p:blipFill>
        <p:spPr bwMode="auto">
          <a:xfrm>
            <a:off x="7010400" y="5410200"/>
            <a:ext cx="777875" cy="777875"/>
          </a:xfrm>
          <a:prstGeom prst="rect">
            <a:avLst/>
          </a:prstGeom>
          <a:noFill/>
          <a:ln w="9525">
            <a:noFill/>
            <a:miter lim="800000"/>
            <a:headEnd/>
            <a:tailEnd/>
          </a:ln>
        </p:spPr>
      </p:pic>
      <p:pic>
        <p:nvPicPr>
          <p:cNvPr id="16388" name="Picture 4" descr="fig05_01wo.jpg"/>
          <p:cNvPicPr>
            <a:picLocks noChangeAspect="1"/>
          </p:cNvPicPr>
          <p:nvPr/>
        </p:nvPicPr>
        <p:blipFill>
          <a:blip r:embed="rId5" cstate="print"/>
          <a:srcRect/>
          <a:stretch>
            <a:fillRect/>
          </a:stretch>
        </p:blipFill>
        <p:spPr bwMode="auto">
          <a:xfrm>
            <a:off x="0" y="2544763"/>
            <a:ext cx="9144000" cy="17684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smtClean="0"/>
              <a:t>Characteristics Affecting Consumer Behavior</a:t>
            </a:r>
            <a:endParaRPr lang="en-US" dirty="0" smtClean="0"/>
          </a:p>
        </p:txBody>
      </p:sp>
      <p:sp>
        <p:nvSpPr>
          <p:cNvPr id="18435" name="Text Placeholder 4"/>
          <p:cNvSpPr>
            <a:spLocks noGrp="1"/>
          </p:cNvSpPr>
          <p:nvPr>
            <p:ph type="body" sz="quarter" idx="13"/>
          </p:nvPr>
        </p:nvSpPr>
        <p:spPr/>
        <p:txBody>
          <a:bodyPr/>
          <a:lstStyle/>
          <a:p>
            <a:r>
              <a:rPr lang="en-US" smtClean="0"/>
              <a:t>Factors Influencing Consumer Behavior</a:t>
            </a:r>
          </a:p>
          <a:p>
            <a:endParaRPr lang="en-US" dirty="0" smtClean="0"/>
          </a:p>
        </p:txBody>
      </p:sp>
      <p:pic>
        <p:nvPicPr>
          <p:cNvPr id="18436" name="Picture 4" descr="fig05_02wo.jpg"/>
          <p:cNvPicPr>
            <a:picLocks noChangeAspect="1"/>
          </p:cNvPicPr>
          <p:nvPr/>
        </p:nvPicPr>
        <p:blipFill>
          <a:blip r:embed="rId3" cstate="print"/>
          <a:srcRect/>
          <a:stretch>
            <a:fillRect/>
          </a:stretch>
        </p:blipFill>
        <p:spPr bwMode="auto">
          <a:xfrm>
            <a:off x="457200" y="2286000"/>
            <a:ext cx="8077200" cy="27733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5"/>
          <p:cNvSpPr>
            <a:spLocks noGrp="1" noChangeArrowheads="1"/>
          </p:cNvSpPr>
          <p:nvPr>
            <p:ph idx="1"/>
          </p:nvPr>
        </p:nvSpPr>
        <p:spPr/>
        <p:txBody>
          <a:bodyPr/>
          <a:lstStyle/>
          <a:p>
            <a:endParaRPr lang="en-US" dirty="0" smtClean="0">
              <a:latin typeface="Calibri" charset="0"/>
            </a:endParaRPr>
          </a:p>
          <a:p>
            <a:pPr>
              <a:buFontTx/>
              <a:buNone/>
            </a:pPr>
            <a:r>
              <a:rPr lang="en-US" b="1" dirty="0" smtClean="0">
                <a:latin typeface="Calibri" charset="0"/>
              </a:rPr>
              <a:t>Culture</a:t>
            </a:r>
            <a:r>
              <a:rPr lang="en-US" dirty="0" smtClean="0">
                <a:latin typeface="Calibri" charset="0"/>
              </a:rPr>
              <a:t> is the learned values, perceptions, wants, and behavior from family and other important institutions</a:t>
            </a:r>
          </a:p>
        </p:txBody>
      </p:sp>
      <p:sp>
        <p:nvSpPr>
          <p:cNvPr id="20483" name="Rectangle 2"/>
          <p:cNvSpPr>
            <a:spLocks noGrp="1" noChangeArrowheads="1"/>
          </p:cNvSpPr>
          <p:nvPr>
            <p:ph type="title"/>
          </p:nvPr>
        </p:nvSpPr>
        <p:spPr/>
        <p:txBody>
          <a:bodyPr/>
          <a:lstStyle/>
          <a:p>
            <a:r>
              <a:rPr lang="en-US" dirty="0" smtClean="0"/>
              <a:t>Characteristics Affecting Consumer Behavior</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dirty="0" smtClean="0"/>
              <a:t>Characteristics Affecting       Consumer Behavior</a:t>
            </a:r>
          </a:p>
        </p:txBody>
      </p:sp>
      <p:sp>
        <p:nvSpPr>
          <p:cNvPr id="22531" name="Content Placeholder 6"/>
          <p:cNvSpPr>
            <a:spLocks noGrp="1"/>
          </p:cNvSpPr>
          <p:nvPr>
            <p:ph idx="1"/>
          </p:nvPr>
        </p:nvSpPr>
        <p:spPr/>
        <p:txBody>
          <a:bodyPr/>
          <a:lstStyle/>
          <a:p>
            <a:pPr>
              <a:lnSpc>
                <a:spcPct val="90000"/>
              </a:lnSpc>
              <a:buFontTx/>
              <a:buNone/>
            </a:pPr>
            <a:r>
              <a:rPr lang="en-US" sz="2800" b="1" dirty="0" smtClean="0">
                <a:latin typeface="Calibri" charset="0"/>
              </a:rPr>
              <a:t>Subculture</a:t>
            </a:r>
            <a:r>
              <a:rPr lang="en-US" sz="2800" dirty="0" smtClean="0">
                <a:latin typeface="Calibri" charset="0"/>
              </a:rPr>
              <a:t> are groups of people within a culture with shared value systems based on common life experiences</a:t>
            </a:r>
          </a:p>
          <a:p>
            <a:pPr>
              <a:lnSpc>
                <a:spcPct val="90000"/>
              </a:lnSpc>
              <a:buFontTx/>
              <a:buNone/>
            </a:pPr>
            <a:r>
              <a:rPr lang="en-US" sz="2800" dirty="0" smtClean="0">
                <a:latin typeface="Calibri" charset="0"/>
              </a:rPr>
              <a:t>    and situations</a:t>
            </a:r>
          </a:p>
          <a:p>
            <a:pPr>
              <a:lnSpc>
                <a:spcPct val="90000"/>
              </a:lnSpc>
            </a:pPr>
            <a:r>
              <a:rPr lang="en-US" sz="2800" dirty="0" smtClean="0">
                <a:latin typeface="Calibri" charset="0"/>
              </a:rPr>
              <a:t>Hispanic American</a:t>
            </a:r>
          </a:p>
          <a:p>
            <a:pPr>
              <a:lnSpc>
                <a:spcPct val="90000"/>
              </a:lnSpc>
            </a:pPr>
            <a:r>
              <a:rPr lang="en-US" sz="2800" dirty="0" smtClean="0">
                <a:latin typeface="Calibri" charset="0"/>
              </a:rPr>
              <a:t>African American</a:t>
            </a:r>
          </a:p>
          <a:p>
            <a:pPr>
              <a:lnSpc>
                <a:spcPct val="90000"/>
              </a:lnSpc>
            </a:pPr>
            <a:r>
              <a:rPr lang="en-US" sz="2800" dirty="0" smtClean="0">
                <a:latin typeface="Calibri" charset="0"/>
              </a:rPr>
              <a:t>Asian American</a:t>
            </a:r>
          </a:p>
          <a:p>
            <a:pPr>
              <a:lnSpc>
                <a:spcPct val="90000"/>
              </a:lnSpc>
            </a:pPr>
            <a:r>
              <a:rPr lang="en-US" sz="2800" dirty="0" smtClean="0">
                <a:latin typeface="Calibri" charset="0"/>
              </a:rPr>
              <a:t>Mature consumers</a:t>
            </a:r>
          </a:p>
          <a:p>
            <a:endParaRPr lang="en-US" dirty="0" smtClean="0">
              <a:latin typeface="Calibri" charset="0"/>
            </a:endParaRPr>
          </a:p>
        </p:txBody>
      </p:sp>
      <p:pic>
        <p:nvPicPr>
          <p:cNvPr id="5" name="Picture 2"/>
          <p:cNvPicPr>
            <a:picLocks noChangeAspect="1" noChangeArrowheads="1"/>
          </p:cNvPicPr>
          <p:nvPr/>
        </p:nvPicPr>
        <p:blipFill>
          <a:blip r:embed="rId3" cstate="print"/>
          <a:srcRect/>
          <a:stretch>
            <a:fillRect/>
          </a:stretch>
        </p:blipFill>
        <p:spPr bwMode="auto">
          <a:xfrm>
            <a:off x="3943963" y="2895600"/>
            <a:ext cx="4824585" cy="3352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5"/>
          <p:cNvSpPr>
            <a:spLocks noGrp="1" noChangeArrowheads="1"/>
          </p:cNvSpPr>
          <p:nvPr>
            <p:ph idx="1"/>
          </p:nvPr>
        </p:nvSpPr>
        <p:spPr/>
        <p:txBody>
          <a:bodyPr/>
          <a:lstStyle/>
          <a:p>
            <a:pPr>
              <a:buFontTx/>
              <a:buNone/>
            </a:pPr>
            <a:r>
              <a:rPr lang="en-US" b="1" dirty="0" smtClean="0">
                <a:latin typeface="Calibri" charset="0"/>
              </a:rPr>
              <a:t>Social classes </a:t>
            </a:r>
            <a:r>
              <a:rPr lang="en-US" dirty="0" smtClean="0">
                <a:latin typeface="Calibri" charset="0"/>
              </a:rPr>
              <a:t>are society’s relatively permanent and ordered divisions whose members share similar values, interests, and behaviors</a:t>
            </a:r>
          </a:p>
          <a:p>
            <a:r>
              <a:rPr lang="en-US" dirty="0" smtClean="0">
                <a:latin typeface="Calibri" charset="0"/>
              </a:rPr>
              <a:t>Measured by a combination of occupation, income, education, wealth, and other variables</a:t>
            </a:r>
          </a:p>
        </p:txBody>
      </p:sp>
      <p:sp>
        <p:nvSpPr>
          <p:cNvPr id="24579" name="Rectangle 2"/>
          <p:cNvSpPr>
            <a:spLocks noGrp="1" noChangeArrowheads="1"/>
          </p:cNvSpPr>
          <p:nvPr>
            <p:ph type="title"/>
          </p:nvPr>
        </p:nvSpPr>
        <p:spPr/>
        <p:txBody>
          <a:bodyPr/>
          <a:lstStyle/>
          <a:p>
            <a:r>
              <a:rPr lang="en-US" dirty="0" smtClean="0"/>
              <a:t>Characteristics Affecting   Consumer Behavior</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dirty="0" smtClean="0"/>
              <a:t>Major American Social Classes</a:t>
            </a:r>
          </a:p>
        </p:txBody>
      </p:sp>
      <p:pic>
        <p:nvPicPr>
          <p:cNvPr id="26627" name="Picture 2" descr="http://upload.wikimedia.org/wikipedia/commons/thumb/f/fa/Globe.svg/600px-Globe.svg.png">
            <a:hlinkClick r:id="rId3"/>
          </p:cNvPr>
          <p:cNvPicPr>
            <a:picLocks noChangeAspect="1" noChangeArrowheads="1"/>
          </p:cNvPicPr>
          <p:nvPr/>
        </p:nvPicPr>
        <p:blipFill>
          <a:blip r:embed="rId4" cstate="print"/>
          <a:srcRect/>
          <a:stretch>
            <a:fillRect/>
          </a:stretch>
        </p:blipFill>
        <p:spPr bwMode="auto">
          <a:xfrm>
            <a:off x="7696200" y="5699125"/>
            <a:ext cx="701675" cy="701675"/>
          </a:xfrm>
          <a:prstGeom prst="rect">
            <a:avLst/>
          </a:prstGeom>
          <a:noFill/>
          <a:ln w="9525">
            <a:noFill/>
            <a:miter lim="800000"/>
            <a:headEnd/>
            <a:tailEnd/>
          </a:ln>
        </p:spPr>
      </p:pic>
      <p:pic>
        <p:nvPicPr>
          <p:cNvPr id="26628" name="Picture 7" descr="fig05_03"/>
          <p:cNvPicPr>
            <a:picLocks noChangeAspect="1" noChangeArrowheads="1"/>
          </p:cNvPicPr>
          <p:nvPr/>
        </p:nvPicPr>
        <p:blipFill>
          <a:blip r:embed="rId5" cstate="print"/>
          <a:srcRect/>
          <a:stretch>
            <a:fillRect/>
          </a:stretch>
        </p:blipFill>
        <p:spPr bwMode="auto">
          <a:xfrm>
            <a:off x="1600200" y="1828800"/>
            <a:ext cx="5181600" cy="43275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Blank Presentation">
  <a:themeElements>
    <a:clrScheme name="Custom 15">
      <a:dk1>
        <a:sysClr val="windowText" lastClr="000000"/>
      </a:dk1>
      <a:lt1>
        <a:sysClr val="window" lastClr="FFFFFF"/>
      </a:lt1>
      <a:dk2>
        <a:srgbClr val="04617B"/>
      </a:dk2>
      <a:lt2>
        <a:srgbClr val="DBF5F9"/>
      </a:lt2>
      <a:accent1>
        <a:srgbClr val="0F6FC6"/>
      </a:accent1>
      <a:accent2>
        <a:srgbClr val="009DD9"/>
      </a:accent2>
      <a:accent3>
        <a:srgbClr val="0BD0D9"/>
      </a:accent3>
      <a:accent4>
        <a:srgbClr val="0FD13D"/>
      </a:accent4>
      <a:accent5>
        <a:srgbClr val="FF0000"/>
      </a:accent5>
      <a:accent6>
        <a:srgbClr val="0FD13D"/>
      </a:accent6>
      <a:hlink>
        <a:srgbClr val="002060"/>
      </a:hlink>
      <a:folHlink>
        <a:srgbClr val="00206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2205</TotalTime>
  <Words>2408</Words>
  <Application>Microsoft Office PowerPoint</Application>
  <PresentationFormat>On-screen Show (4:3)</PresentationFormat>
  <Paragraphs>346</Paragraphs>
  <Slides>38</Slides>
  <Notes>38</Notes>
  <HiddenSlides>0</HiddenSlides>
  <MMClips>0</MMClips>
  <ScaleCrop>false</ScaleCrop>
  <HeadingPairs>
    <vt:vector size="4" baseType="variant">
      <vt:variant>
        <vt:lpstr>Design Template</vt:lpstr>
      </vt:variant>
      <vt:variant>
        <vt:i4>1</vt:i4>
      </vt:variant>
      <vt:variant>
        <vt:lpstr>Slide Titles</vt:lpstr>
      </vt:variant>
      <vt:variant>
        <vt:i4>38</vt:i4>
      </vt:variant>
    </vt:vector>
  </HeadingPairs>
  <TitlesOfParts>
    <vt:vector size="39" baseType="lpstr">
      <vt:lpstr>Blank Presentation</vt:lpstr>
      <vt:lpstr> Chapter Five</vt:lpstr>
      <vt:lpstr>Consumer Markets and Consumer Buyer Behavior </vt:lpstr>
      <vt:lpstr>Model of Consumer Behavior</vt:lpstr>
      <vt:lpstr>Model of Consumer Behavior</vt:lpstr>
      <vt:lpstr>Characteristics Affecting Consumer Behavior</vt:lpstr>
      <vt:lpstr>Characteristics Affecting Consumer Behavior</vt:lpstr>
      <vt:lpstr>Characteristics Affecting       Consumer Behavior</vt:lpstr>
      <vt:lpstr>Characteristics Affecting   Consumer Behavior</vt:lpstr>
      <vt:lpstr>Major American Social Classes</vt:lpstr>
      <vt:lpstr>Characteristics Affecting Consumer Behavior</vt:lpstr>
      <vt:lpstr>Characteristics Affecting Consumer Behavior</vt:lpstr>
      <vt:lpstr>Characteristics Affecting Consumer Behavior</vt:lpstr>
      <vt:lpstr> Characteristics Affecting Consumer Behavior</vt:lpstr>
      <vt:lpstr>Characteristics Affecting   Consumer Behavior</vt:lpstr>
      <vt:lpstr>Characteristics Affecting   Consumer Behavior</vt:lpstr>
      <vt:lpstr>Characteristics Affecting Consumer Behavior</vt:lpstr>
      <vt:lpstr>Characteristics Affecting Consumer Behavior</vt:lpstr>
      <vt:lpstr>Characteristics Affecting Consumer Behavior</vt:lpstr>
      <vt:lpstr>Characteristics Affecting Consumer Behavior</vt:lpstr>
      <vt:lpstr>Characteristics Affecting   Consumer Behavior</vt:lpstr>
      <vt:lpstr>Characteristics Affecting       Consumer Behavior</vt:lpstr>
      <vt:lpstr>Characteristics Affecting       Consumer Behavior</vt:lpstr>
      <vt:lpstr>Characteristics Affecting   Consumer Behavior</vt:lpstr>
      <vt:lpstr>Characteristics Affecting   Consumer Behavior</vt:lpstr>
      <vt:lpstr> Characteristics Affecting       Consumer Behavior</vt:lpstr>
      <vt:lpstr> Characteristics Affecting       Consumer Behavior</vt:lpstr>
      <vt:lpstr>Types of Buying Decision Behavior</vt:lpstr>
      <vt:lpstr>Types of Buying Decision Behavior</vt:lpstr>
      <vt:lpstr>The Buyer Decision Process</vt:lpstr>
      <vt:lpstr>The Buyer Decision Process</vt:lpstr>
      <vt:lpstr>The Buyer Decision Process</vt:lpstr>
      <vt:lpstr> The Buyer Decision Process</vt:lpstr>
      <vt:lpstr>The Buyer Decision Process</vt:lpstr>
      <vt:lpstr> The Buyer Decision Process</vt:lpstr>
      <vt:lpstr>The Buyer Decision Process</vt:lpstr>
      <vt:lpstr> The Buyer Decision Process for New Products</vt:lpstr>
      <vt:lpstr>The Buyer Decision Process for New Products</vt:lpstr>
      <vt:lpstr>Slide 38</vt:lpstr>
    </vt:vector>
  </TitlesOfParts>
  <Company>School of Management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utter</dc:creator>
  <cp:lastModifiedBy>Chris Fox</cp:lastModifiedBy>
  <cp:revision>88</cp:revision>
  <dcterms:created xsi:type="dcterms:W3CDTF">2011-02-17T22:21:33Z</dcterms:created>
  <dcterms:modified xsi:type="dcterms:W3CDTF">2011-02-17T22:34:56Z</dcterms:modified>
</cp:coreProperties>
</file>